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SUSE"/>
      <p:regular r:id="rId44"/>
      <p:bold r:id="rId45"/>
    </p:embeddedFont>
    <p:embeddedFont>
      <p:font typeface="Inter"/>
      <p:regular r:id="rId46"/>
      <p:bold r:id="rId47"/>
      <p:italic r:id="rId48"/>
      <p:boldItalic r:id="rId49"/>
    </p:embeddedFont>
    <p:embeddedFont>
      <p:font typeface="Chakra Petch"/>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B8ACD1-DB6E-488F-B18A-0F54E278B3E0}">
  <a:tblStyle styleId="{12B8ACD1-DB6E-488F-B18A-0F54E278B3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SUSE-regular.fntdata"/><Relationship Id="rId43" Type="http://schemas.openxmlformats.org/officeDocument/2006/relationships/font" Target="fonts/Raleway-boldItalic.fntdata"/><Relationship Id="rId46" Type="http://schemas.openxmlformats.org/officeDocument/2006/relationships/font" Target="fonts/Inter-regular.fntdata"/><Relationship Id="rId45" Type="http://schemas.openxmlformats.org/officeDocument/2006/relationships/font" Target="fonts/SUS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italic.fntdata"/><Relationship Id="rId47" Type="http://schemas.openxmlformats.org/officeDocument/2006/relationships/font" Target="fonts/Inter-bold.fntdata"/><Relationship Id="rId49" Type="http://schemas.openxmlformats.org/officeDocument/2006/relationships/font" Target="fonts/Inter-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hakraPetch-bold.fntdata"/><Relationship Id="rId50" Type="http://schemas.openxmlformats.org/officeDocument/2006/relationships/font" Target="fonts/ChakraPetch-regular.fntdata"/><Relationship Id="rId53" Type="http://schemas.openxmlformats.org/officeDocument/2006/relationships/font" Target="fonts/ChakraPetch-boldItalic.fntdata"/><Relationship Id="rId52" Type="http://schemas.openxmlformats.org/officeDocument/2006/relationships/font" Target="fonts/ChakraPetch-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65ca0d49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65ca0d49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1d838b627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1d838b627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3fb61485a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3fb61485a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fe2565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fe2565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1d838b627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1d838b627_4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5c9f142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5c9f142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663c206a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5663c206a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5663c206a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5663c206a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5663c206aa_0_7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5663c206aa_0_7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5663c206aa_0_7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5663c206aa_0_7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5663c206aa_0_7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5663c206aa_0_7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1d838b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1d838b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5663c206aa_0_7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5663c206aa_0_7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5663c206aa_0_7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5663c206aa_0_7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5663c206aa_0_7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5663c206aa_0_7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35663c206aa_0_8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35663c206aa_0_8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35663c206aa_0_8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35663c206aa_0_8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35663c206aa_0_8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35663c206aa_0_8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35663c206aa_0_8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35663c206aa_0_8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35663c206aa_0_8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35663c206aa_0_8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g35663c206aa_0_9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1" name="Google Shape;2691;g35663c206aa_0_9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35663c206aa_0_10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1" name="Google Shape;3331;g35663c206aa_0_10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566167c9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566167c9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9" name="Shape 4019"/>
        <p:cNvGrpSpPr/>
        <p:nvPr/>
      </p:nvGrpSpPr>
      <p:grpSpPr>
        <a:xfrm>
          <a:off x="0" y="0"/>
          <a:ext cx="0" cy="0"/>
          <a:chOff x="0" y="0"/>
          <a:chExt cx="0" cy="0"/>
        </a:xfrm>
      </p:grpSpPr>
      <p:sp>
        <p:nvSpPr>
          <p:cNvPr id="4020" name="Google Shape;4020;g35663c206aa_0_10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1" name="Google Shape;4021;g35663c206aa_0_10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3" name="Shape 4643"/>
        <p:cNvGrpSpPr/>
        <p:nvPr/>
      </p:nvGrpSpPr>
      <p:grpSpPr>
        <a:xfrm>
          <a:off x="0" y="0"/>
          <a:ext cx="0" cy="0"/>
          <a:chOff x="0" y="0"/>
          <a:chExt cx="0" cy="0"/>
        </a:xfrm>
      </p:grpSpPr>
      <p:sp>
        <p:nvSpPr>
          <p:cNvPr id="4644" name="Google Shape;4644;g35663c206aa_0_1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5" name="Google Shape;4645;g35663c206aa_0_1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g35663c206aa_0_1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6" name="Google Shape;4906;g35663c206aa_0_1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4" name="Shape 5334"/>
        <p:cNvGrpSpPr/>
        <p:nvPr/>
      </p:nvGrpSpPr>
      <p:grpSpPr>
        <a:xfrm>
          <a:off x="0" y="0"/>
          <a:ext cx="0" cy="0"/>
          <a:chOff x="0" y="0"/>
          <a:chExt cx="0" cy="0"/>
        </a:xfrm>
      </p:grpSpPr>
      <p:sp>
        <p:nvSpPr>
          <p:cNvPr id="5335" name="Google Shape;5335;g35663c206aa_0_13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6" name="Google Shape;5336;g35663c206aa_0_13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3fb61485a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fb61485a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1d838b627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1d838b627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1d838b627_4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1d838b627_4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47350" y="119975"/>
            <a:ext cx="8249100" cy="1711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7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47551" y="1633376"/>
            <a:ext cx="8249100" cy="4680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title="11368549.png"/>
          <p:cNvPicPr preferRelativeResize="0"/>
          <p:nvPr/>
        </p:nvPicPr>
        <p:blipFill rotWithShape="1">
          <a:blip r:embed="rId2">
            <a:alphaModFix/>
          </a:blip>
          <a:srcRect b="11168" l="5173" r="5173" t="9111"/>
          <a:stretch/>
        </p:blipFill>
        <p:spPr>
          <a:xfrm flipH="1" rot="10800000">
            <a:off x="1436275" y="2063901"/>
            <a:ext cx="6271452" cy="55767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339400" y="3677100"/>
            <a:ext cx="6576000" cy="799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2339400" y="4540500"/>
            <a:ext cx="6576000" cy="37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47" name="Google Shape;47;p11" title="11368550.png"/>
          <p:cNvPicPr preferRelativeResize="0"/>
          <p:nvPr/>
        </p:nvPicPr>
        <p:blipFill rotWithShape="1">
          <a:blip r:embed="rId2">
            <a:alphaModFix/>
          </a:blip>
          <a:srcRect b="0" l="0" r="0" t="0"/>
          <a:stretch/>
        </p:blipFill>
        <p:spPr>
          <a:xfrm>
            <a:off x="-2318576" y="-876301"/>
            <a:ext cx="4891151" cy="48911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49" name="Shape 49"/>
        <p:cNvGrpSpPr/>
        <p:nvPr/>
      </p:nvGrpSpPr>
      <p:grpSpPr>
        <a:xfrm>
          <a:off x="0" y="0"/>
          <a:ext cx="0" cy="0"/>
          <a:chOff x="0" y="0"/>
          <a:chExt cx="0" cy="0"/>
        </a:xfrm>
      </p:grpSpPr>
      <p:pic>
        <p:nvPicPr>
          <p:cNvPr id="50" name="Google Shape;50;p13" title="11374291.png"/>
          <p:cNvPicPr preferRelativeResize="0"/>
          <p:nvPr/>
        </p:nvPicPr>
        <p:blipFill rotWithShape="1">
          <a:blip r:embed="rId2">
            <a:alphaModFix/>
          </a:blip>
          <a:srcRect b="6674" l="5240" r="0" t="4095"/>
          <a:stretch/>
        </p:blipFill>
        <p:spPr>
          <a:xfrm rot="410145">
            <a:off x="5213472" y="-1374776"/>
            <a:ext cx="5048955" cy="4754350"/>
          </a:xfrm>
          <a:prstGeom prst="rect">
            <a:avLst/>
          </a:prstGeom>
          <a:noFill/>
          <a:ln>
            <a:noFill/>
          </a:ln>
        </p:spPr>
      </p:pic>
      <p:sp>
        <p:nvSpPr>
          <p:cNvPr id="51" name="Google Shape;51;p13"/>
          <p:cNvSpPr txBox="1"/>
          <p:nvPr>
            <p:ph type="title"/>
          </p:nvPr>
        </p:nvSpPr>
        <p:spPr>
          <a:xfrm>
            <a:off x="398325" y="4172300"/>
            <a:ext cx="8136000" cy="7425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52" name="Google Shape;52;p13"/>
          <p:cNvSpPr txBox="1"/>
          <p:nvPr>
            <p:ph idx="1" type="subTitle"/>
          </p:nvPr>
        </p:nvSpPr>
        <p:spPr>
          <a:xfrm>
            <a:off x="1114900" y="228599"/>
            <a:ext cx="2799900" cy="539400"/>
          </a:xfrm>
          <a:prstGeom prst="rect">
            <a:avLst/>
          </a:prstGeom>
          <a:ln>
            <a:noFill/>
          </a:ln>
        </p:spPr>
        <p:txBody>
          <a:bodyPr anchorCtr="0" anchor="ctr" bIns="91425" lIns="91425" spcFirstLastPara="1" rIns="91425" wrap="square" tIns="91425">
            <a:noAutofit/>
          </a:bodyPr>
          <a:lstStyle>
            <a:lvl1pPr lvl="0">
              <a:lnSpc>
                <a:spcPct val="95000"/>
              </a:lnSpc>
              <a:spcBef>
                <a:spcPts val="0"/>
              </a:spcBef>
              <a:spcAft>
                <a:spcPts val="0"/>
              </a:spcAft>
              <a:buSzPts val="1400"/>
              <a:buFont typeface="Raleway"/>
              <a:buNone/>
              <a:defRPr sz="2000">
                <a:latin typeface="Chakra Petch"/>
                <a:ea typeface="Chakra Petch"/>
                <a:cs typeface="Chakra Petch"/>
                <a:sym typeface="Chakra Petch"/>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3" name="Google Shape;53;p13"/>
          <p:cNvSpPr txBox="1"/>
          <p:nvPr>
            <p:ph idx="2" type="subTitle"/>
          </p:nvPr>
        </p:nvSpPr>
        <p:spPr>
          <a:xfrm>
            <a:off x="1114900" y="859811"/>
            <a:ext cx="2799900" cy="539400"/>
          </a:xfrm>
          <a:prstGeom prst="rect">
            <a:avLst/>
          </a:prstGeom>
          <a:ln>
            <a:noFill/>
          </a:ln>
        </p:spPr>
        <p:txBody>
          <a:bodyPr anchorCtr="0" anchor="ctr" bIns="91425" lIns="91425" spcFirstLastPara="1" rIns="91425" wrap="square" tIns="91425">
            <a:noAutofit/>
          </a:bodyPr>
          <a:lstStyle>
            <a:lvl1pPr lvl="0">
              <a:lnSpc>
                <a:spcPct val="95000"/>
              </a:lnSpc>
              <a:spcBef>
                <a:spcPts val="0"/>
              </a:spcBef>
              <a:spcAft>
                <a:spcPts val="0"/>
              </a:spcAft>
              <a:buSzPts val="1400"/>
              <a:buFont typeface="Raleway"/>
              <a:buNone/>
              <a:defRPr sz="2000">
                <a:latin typeface="Chakra Petch"/>
                <a:ea typeface="Chakra Petch"/>
                <a:cs typeface="Chakra Petch"/>
                <a:sym typeface="Chakra Petch"/>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4" name="Google Shape;54;p13"/>
          <p:cNvSpPr txBox="1"/>
          <p:nvPr>
            <p:ph idx="3" type="subTitle"/>
          </p:nvPr>
        </p:nvSpPr>
        <p:spPr>
          <a:xfrm>
            <a:off x="1114900" y="1500601"/>
            <a:ext cx="2799900" cy="539400"/>
          </a:xfrm>
          <a:prstGeom prst="rect">
            <a:avLst/>
          </a:prstGeom>
          <a:ln>
            <a:noFill/>
          </a:ln>
        </p:spPr>
        <p:txBody>
          <a:bodyPr anchorCtr="0" anchor="ctr" bIns="91425" lIns="91425" spcFirstLastPara="1" rIns="91425" wrap="square" tIns="91425">
            <a:noAutofit/>
          </a:bodyPr>
          <a:lstStyle>
            <a:lvl1pPr lvl="0">
              <a:lnSpc>
                <a:spcPct val="95000"/>
              </a:lnSpc>
              <a:spcBef>
                <a:spcPts val="0"/>
              </a:spcBef>
              <a:spcAft>
                <a:spcPts val="0"/>
              </a:spcAft>
              <a:buSzPts val="1400"/>
              <a:buFont typeface="Raleway"/>
              <a:buNone/>
              <a:defRPr sz="2000">
                <a:latin typeface="Chakra Petch"/>
                <a:ea typeface="Chakra Petch"/>
                <a:cs typeface="Chakra Petch"/>
                <a:sym typeface="Chakra Petch"/>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5" name="Google Shape;55;p13"/>
          <p:cNvSpPr txBox="1"/>
          <p:nvPr>
            <p:ph idx="4" type="subTitle"/>
          </p:nvPr>
        </p:nvSpPr>
        <p:spPr>
          <a:xfrm>
            <a:off x="1114900" y="2130429"/>
            <a:ext cx="2799900" cy="539400"/>
          </a:xfrm>
          <a:prstGeom prst="rect">
            <a:avLst/>
          </a:prstGeom>
          <a:ln>
            <a:noFill/>
          </a:ln>
        </p:spPr>
        <p:txBody>
          <a:bodyPr anchorCtr="0" anchor="ctr" bIns="91425" lIns="91425" spcFirstLastPara="1" rIns="91425" wrap="square" tIns="91425">
            <a:noAutofit/>
          </a:bodyPr>
          <a:lstStyle>
            <a:lvl1pPr lvl="0">
              <a:lnSpc>
                <a:spcPct val="95000"/>
              </a:lnSpc>
              <a:spcBef>
                <a:spcPts val="0"/>
              </a:spcBef>
              <a:spcAft>
                <a:spcPts val="0"/>
              </a:spcAft>
              <a:buSzPts val="1400"/>
              <a:buFont typeface="Raleway"/>
              <a:buNone/>
              <a:defRPr sz="2000">
                <a:latin typeface="Chakra Petch"/>
                <a:ea typeface="Chakra Petch"/>
                <a:cs typeface="Chakra Petch"/>
                <a:sym typeface="Chakra Petch"/>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6" name="Google Shape;56;p13"/>
          <p:cNvSpPr txBox="1"/>
          <p:nvPr>
            <p:ph hasCustomPrompt="1" idx="5" type="title"/>
          </p:nvPr>
        </p:nvSpPr>
        <p:spPr>
          <a:xfrm>
            <a:off x="360225" y="2130429"/>
            <a:ext cx="791100" cy="539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 name="Google Shape;57;p13"/>
          <p:cNvSpPr txBox="1"/>
          <p:nvPr>
            <p:ph hasCustomPrompt="1" idx="6" type="title"/>
          </p:nvPr>
        </p:nvSpPr>
        <p:spPr>
          <a:xfrm>
            <a:off x="360225" y="859811"/>
            <a:ext cx="791100" cy="539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8" name="Google Shape;58;p13"/>
          <p:cNvSpPr txBox="1"/>
          <p:nvPr>
            <p:ph hasCustomPrompt="1" idx="7" type="title"/>
          </p:nvPr>
        </p:nvSpPr>
        <p:spPr>
          <a:xfrm>
            <a:off x="360975" y="228599"/>
            <a:ext cx="789600" cy="5394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9" name="Google Shape;59;p13"/>
          <p:cNvSpPr txBox="1"/>
          <p:nvPr>
            <p:ph hasCustomPrompt="1" idx="8" type="title"/>
          </p:nvPr>
        </p:nvSpPr>
        <p:spPr>
          <a:xfrm>
            <a:off x="360225" y="1500601"/>
            <a:ext cx="791100" cy="5394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0" name="Google Shape;60;p13"/>
          <p:cNvSpPr txBox="1"/>
          <p:nvPr>
            <p:ph idx="9" type="subTitle"/>
          </p:nvPr>
        </p:nvSpPr>
        <p:spPr>
          <a:xfrm>
            <a:off x="1114900" y="2760254"/>
            <a:ext cx="2799900" cy="539400"/>
          </a:xfrm>
          <a:prstGeom prst="rect">
            <a:avLst/>
          </a:prstGeom>
          <a:ln>
            <a:noFill/>
          </a:ln>
        </p:spPr>
        <p:txBody>
          <a:bodyPr anchorCtr="0" anchor="ctr" bIns="91425" lIns="91425" spcFirstLastPara="1" rIns="91425" wrap="square" tIns="91425">
            <a:noAutofit/>
          </a:bodyPr>
          <a:lstStyle>
            <a:lvl1pPr lvl="0" rtl="0">
              <a:lnSpc>
                <a:spcPct val="95000"/>
              </a:lnSpc>
              <a:spcBef>
                <a:spcPts val="0"/>
              </a:spcBef>
              <a:spcAft>
                <a:spcPts val="0"/>
              </a:spcAft>
              <a:buSzPts val="1400"/>
              <a:buFont typeface="Raleway"/>
              <a:buNone/>
              <a:defRPr sz="2000">
                <a:latin typeface="Chakra Petch"/>
                <a:ea typeface="Chakra Petch"/>
                <a:cs typeface="Chakra Petch"/>
                <a:sym typeface="Chakra Petch"/>
              </a:defRPr>
            </a:lvl1pPr>
            <a:lvl2pPr lvl="1" rtl="0">
              <a:lnSpc>
                <a:spcPct val="95000"/>
              </a:lnSpc>
              <a:spcBef>
                <a:spcPts val="0"/>
              </a:spcBef>
              <a:spcAft>
                <a:spcPts val="0"/>
              </a:spcAft>
              <a:buSzPts val="1400"/>
              <a:buFont typeface="Raleway"/>
              <a:buNone/>
              <a:defRPr b="1">
                <a:latin typeface="Raleway"/>
                <a:ea typeface="Raleway"/>
                <a:cs typeface="Raleway"/>
                <a:sym typeface="Raleway"/>
              </a:defRPr>
            </a:lvl2pPr>
            <a:lvl3pPr lvl="2" rtl="0">
              <a:lnSpc>
                <a:spcPct val="95000"/>
              </a:lnSpc>
              <a:spcBef>
                <a:spcPts val="0"/>
              </a:spcBef>
              <a:spcAft>
                <a:spcPts val="0"/>
              </a:spcAft>
              <a:buSzPts val="1400"/>
              <a:buFont typeface="Raleway"/>
              <a:buNone/>
              <a:defRPr b="1">
                <a:latin typeface="Raleway"/>
                <a:ea typeface="Raleway"/>
                <a:cs typeface="Raleway"/>
                <a:sym typeface="Raleway"/>
              </a:defRPr>
            </a:lvl3pPr>
            <a:lvl4pPr lvl="3" rtl="0">
              <a:lnSpc>
                <a:spcPct val="95000"/>
              </a:lnSpc>
              <a:spcBef>
                <a:spcPts val="0"/>
              </a:spcBef>
              <a:spcAft>
                <a:spcPts val="0"/>
              </a:spcAft>
              <a:buSzPts val="1400"/>
              <a:buFont typeface="Raleway"/>
              <a:buNone/>
              <a:defRPr b="1">
                <a:latin typeface="Raleway"/>
                <a:ea typeface="Raleway"/>
                <a:cs typeface="Raleway"/>
                <a:sym typeface="Raleway"/>
              </a:defRPr>
            </a:lvl4pPr>
            <a:lvl5pPr lvl="4" rtl="0">
              <a:lnSpc>
                <a:spcPct val="95000"/>
              </a:lnSpc>
              <a:spcBef>
                <a:spcPts val="0"/>
              </a:spcBef>
              <a:spcAft>
                <a:spcPts val="0"/>
              </a:spcAft>
              <a:buSzPts val="1400"/>
              <a:buFont typeface="Raleway"/>
              <a:buNone/>
              <a:defRPr b="1">
                <a:latin typeface="Raleway"/>
                <a:ea typeface="Raleway"/>
                <a:cs typeface="Raleway"/>
                <a:sym typeface="Raleway"/>
              </a:defRPr>
            </a:lvl5pPr>
            <a:lvl6pPr lvl="5" rtl="0">
              <a:lnSpc>
                <a:spcPct val="95000"/>
              </a:lnSpc>
              <a:spcBef>
                <a:spcPts val="0"/>
              </a:spcBef>
              <a:spcAft>
                <a:spcPts val="0"/>
              </a:spcAft>
              <a:buSzPts val="1400"/>
              <a:buFont typeface="Raleway"/>
              <a:buNone/>
              <a:defRPr b="1">
                <a:latin typeface="Raleway"/>
                <a:ea typeface="Raleway"/>
                <a:cs typeface="Raleway"/>
                <a:sym typeface="Raleway"/>
              </a:defRPr>
            </a:lvl6pPr>
            <a:lvl7pPr lvl="6" rtl="0">
              <a:lnSpc>
                <a:spcPct val="95000"/>
              </a:lnSpc>
              <a:spcBef>
                <a:spcPts val="0"/>
              </a:spcBef>
              <a:spcAft>
                <a:spcPts val="0"/>
              </a:spcAft>
              <a:buSzPts val="1400"/>
              <a:buFont typeface="Raleway"/>
              <a:buNone/>
              <a:defRPr b="1">
                <a:latin typeface="Raleway"/>
                <a:ea typeface="Raleway"/>
                <a:cs typeface="Raleway"/>
                <a:sym typeface="Raleway"/>
              </a:defRPr>
            </a:lvl7pPr>
            <a:lvl8pPr lvl="7" rtl="0">
              <a:lnSpc>
                <a:spcPct val="95000"/>
              </a:lnSpc>
              <a:spcBef>
                <a:spcPts val="0"/>
              </a:spcBef>
              <a:spcAft>
                <a:spcPts val="0"/>
              </a:spcAft>
              <a:buSzPts val="1400"/>
              <a:buFont typeface="Raleway"/>
              <a:buNone/>
              <a:defRPr b="1">
                <a:latin typeface="Raleway"/>
                <a:ea typeface="Raleway"/>
                <a:cs typeface="Raleway"/>
                <a:sym typeface="Raleway"/>
              </a:defRPr>
            </a:lvl8pPr>
            <a:lvl9pPr lvl="8" rtl="0">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61" name="Google Shape;61;p13"/>
          <p:cNvSpPr txBox="1"/>
          <p:nvPr>
            <p:ph hasCustomPrompt="1" idx="13" type="title"/>
          </p:nvPr>
        </p:nvSpPr>
        <p:spPr>
          <a:xfrm>
            <a:off x="360225" y="2760254"/>
            <a:ext cx="791100" cy="539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4" type="subTitle"/>
          </p:nvPr>
        </p:nvSpPr>
        <p:spPr>
          <a:xfrm>
            <a:off x="1114900" y="3390079"/>
            <a:ext cx="2799900" cy="539400"/>
          </a:xfrm>
          <a:prstGeom prst="rect">
            <a:avLst/>
          </a:prstGeom>
          <a:ln>
            <a:noFill/>
          </a:ln>
        </p:spPr>
        <p:txBody>
          <a:bodyPr anchorCtr="0" anchor="ctr" bIns="91425" lIns="91425" spcFirstLastPara="1" rIns="91425" wrap="square" tIns="91425">
            <a:noAutofit/>
          </a:bodyPr>
          <a:lstStyle>
            <a:lvl1pPr lvl="0" rtl="0">
              <a:lnSpc>
                <a:spcPct val="95000"/>
              </a:lnSpc>
              <a:spcBef>
                <a:spcPts val="0"/>
              </a:spcBef>
              <a:spcAft>
                <a:spcPts val="0"/>
              </a:spcAft>
              <a:buSzPts val="1400"/>
              <a:buFont typeface="Raleway"/>
              <a:buNone/>
              <a:defRPr sz="2000">
                <a:latin typeface="Chakra Petch"/>
                <a:ea typeface="Chakra Petch"/>
                <a:cs typeface="Chakra Petch"/>
                <a:sym typeface="Chakra Petch"/>
              </a:defRPr>
            </a:lvl1pPr>
            <a:lvl2pPr lvl="1" rtl="0">
              <a:lnSpc>
                <a:spcPct val="95000"/>
              </a:lnSpc>
              <a:spcBef>
                <a:spcPts val="0"/>
              </a:spcBef>
              <a:spcAft>
                <a:spcPts val="0"/>
              </a:spcAft>
              <a:buSzPts val="1400"/>
              <a:buFont typeface="Raleway"/>
              <a:buNone/>
              <a:defRPr b="1">
                <a:latin typeface="Raleway"/>
                <a:ea typeface="Raleway"/>
                <a:cs typeface="Raleway"/>
                <a:sym typeface="Raleway"/>
              </a:defRPr>
            </a:lvl2pPr>
            <a:lvl3pPr lvl="2" rtl="0">
              <a:lnSpc>
                <a:spcPct val="95000"/>
              </a:lnSpc>
              <a:spcBef>
                <a:spcPts val="0"/>
              </a:spcBef>
              <a:spcAft>
                <a:spcPts val="0"/>
              </a:spcAft>
              <a:buSzPts val="1400"/>
              <a:buFont typeface="Raleway"/>
              <a:buNone/>
              <a:defRPr b="1">
                <a:latin typeface="Raleway"/>
                <a:ea typeface="Raleway"/>
                <a:cs typeface="Raleway"/>
                <a:sym typeface="Raleway"/>
              </a:defRPr>
            </a:lvl3pPr>
            <a:lvl4pPr lvl="3" rtl="0">
              <a:lnSpc>
                <a:spcPct val="95000"/>
              </a:lnSpc>
              <a:spcBef>
                <a:spcPts val="0"/>
              </a:spcBef>
              <a:spcAft>
                <a:spcPts val="0"/>
              </a:spcAft>
              <a:buSzPts val="1400"/>
              <a:buFont typeface="Raleway"/>
              <a:buNone/>
              <a:defRPr b="1">
                <a:latin typeface="Raleway"/>
                <a:ea typeface="Raleway"/>
                <a:cs typeface="Raleway"/>
                <a:sym typeface="Raleway"/>
              </a:defRPr>
            </a:lvl4pPr>
            <a:lvl5pPr lvl="4" rtl="0">
              <a:lnSpc>
                <a:spcPct val="95000"/>
              </a:lnSpc>
              <a:spcBef>
                <a:spcPts val="0"/>
              </a:spcBef>
              <a:spcAft>
                <a:spcPts val="0"/>
              </a:spcAft>
              <a:buSzPts val="1400"/>
              <a:buFont typeface="Raleway"/>
              <a:buNone/>
              <a:defRPr b="1">
                <a:latin typeface="Raleway"/>
                <a:ea typeface="Raleway"/>
                <a:cs typeface="Raleway"/>
                <a:sym typeface="Raleway"/>
              </a:defRPr>
            </a:lvl5pPr>
            <a:lvl6pPr lvl="5" rtl="0">
              <a:lnSpc>
                <a:spcPct val="95000"/>
              </a:lnSpc>
              <a:spcBef>
                <a:spcPts val="0"/>
              </a:spcBef>
              <a:spcAft>
                <a:spcPts val="0"/>
              </a:spcAft>
              <a:buSzPts val="1400"/>
              <a:buFont typeface="Raleway"/>
              <a:buNone/>
              <a:defRPr b="1">
                <a:latin typeface="Raleway"/>
                <a:ea typeface="Raleway"/>
                <a:cs typeface="Raleway"/>
                <a:sym typeface="Raleway"/>
              </a:defRPr>
            </a:lvl6pPr>
            <a:lvl7pPr lvl="6" rtl="0">
              <a:lnSpc>
                <a:spcPct val="95000"/>
              </a:lnSpc>
              <a:spcBef>
                <a:spcPts val="0"/>
              </a:spcBef>
              <a:spcAft>
                <a:spcPts val="0"/>
              </a:spcAft>
              <a:buSzPts val="1400"/>
              <a:buFont typeface="Raleway"/>
              <a:buNone/>
              <a:defRPr b="1">
                <a:latin typeface="Raleway"/>
                <a:ea typeface="Raleway"/>
                <a:cs typeface="Raleway"/>
                <a:sym typeface="Raleway"/>
              </a:defRPr>
            </a:lvl7pPr>
            <a:lvl8pPr lvl="7" rtl="0">
              <a:lnSpc>
                <a:spcPct val="95000"/>
              </a:lnSpc>
              <a:spcBef>
                <a:spcPts val="0"/>
              </a:spcBef>
              <a:spcAft>
                <a:spcPts val="0"/>
              </a:spcAft>
              <a:buSzPts val="1400"/>
              <a:buFont typeface="Raleway"/>
              <a:buNone/>
              <a:defRPr b="1">
                <a:latin typeface="Raleway"/>
                <a:ea typeface="Raleway"/>
                <a:cs typeface="Raleway"/>
                <a:sym typeface="Raleway"/>
              </a:defRPr>
            </a:lvl8pPr>
            <a:lvl9pPr lvl="8" rtl="0">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63" name="Google Shape;63;p13"/>
          <p:cNvSpPr txBox="1"/>
          <p:nvPr>
            <p:ph hasCustomPrompt="1" idx="15" type="title"/>
          </p:nvPr>
        </p:nvSpPr>
        <p:spPr>
          <a:xfrm>
            <a:off x="360225" y="3390079"/>
            <a:ext cx="791100" cy="539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4" name="Shape 64"/>
        <p:cNvGrpSpPr/>
        <p:nvPr/>
      </p:nvGrpSpPr>
      <p:grpSpPr>
        <a:xfrm>
          <a:off x="0" y="0"/>
          <a:ext cx="0" cy="0"/>
          <a:chOff x="0" y="0"/>
          <a:chExt cx="0" cy="0"/>
        </a:xfrm>
      </p:grpSpPr>
      <p:sp>
        <p:nvSpPr>
          <p:cNvPr id="65" name="Google Shape;65;p14"/>
          <p:cNvSpPr txBox="1"/>
          <p:nvPr>
            <p:ph type="title"/>
          </p:nvPr>
        </p:nvSpPr>
        <p:spPr>
          <a:xfrm>
            <a:off x="720000" y="368825"/>
            <a:ext cx="8195400" cy="748800"/>
          </a:xfrm>
          <a:prstGeom prst="rect">
            <a:avLst/>
          </a:prstGeom>
          <a:ln>
            <a:noFill/>
          </a:ln>
        </p:spPr>
        <p:txBody>
          <a:bodyPr anchorCtr="0" anchor="t" bIns="91425" lIns="91425" spcFirstLastPara="1" rIns="91425" wrap="square" tIns="91425">
            <a:noAutofit/>
          </a:bodyPr>
          <a:lstStyle>
            <a:lvl1pPr lvl="0" algn="l">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66" name="Google Shape;66;p14"/>
          <p:cNvSpPr txBox="1"/>
          <p:nvPr>
            <p:ph idx="1" type="subTitle"/>
          </p:nvPr>
        </p:nvSpPr>
        <p:spPr>
          <a:xfrm>
            <a:off x="3352800" y="1625600"/>
            <a:ext cx="5562600" cy="3289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7" name="Google Shape;67;p14" title="11368550.png"/>
          <p:cNvPicPr preferRelativeResize="0"/>
          <p:nvPr/>
        </p:nvPicPr>
        <p:blipFill rotWithShape="1">
          <a:blip r:embed="rId2">
            <a:alphaModFix/>
          </a:blip>
          <a:srcRect b="0" l="0" r="0" t="0"/>
          <a:stretch/>
        </p:blipFill>
        <p:spPr>
          <a:xfrm>
            <a:off x="-2216976" y="1130299"/>
            <a:ext cx="4891151" cy="48911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68" name="Shape 68"/>
        <p:cNvGrpSpPr/>
        <p:nvPr/>
      </p:nvGrpSpPr>
      <p:grpSpPr>
        <a:xfrm>
          <a:off x="0" y="0"/>
          <a:ext cx="0" cy="0"/>
          <a:chOff x="0" y="0"/>
          <a:chExt cx="0" cy="0"/>
        </a:xfrm>
      </p:grpSpPr>
      <p:sp>
        <p:nvSpPr>
          <p:cNvPr id="69" name="Google Shape;69;p15"/>
          <p:cNvSpPr txBox="1"/>
          <p:nvPr>
            <p:ph type="title"/>
          </p:nvPr>
        </p:nvSpPr>
        <p:spPr>
          <a:xfrm>
            <a:off x="4038600" y="228600"/>
            <a:ext cx="4724400" cy="22383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2600"/>
              <a:buNone/>
              <a:defRPr sz="35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70" name="Google Shape;70;p15"/>
          <p:cNvSpPr txBox="1"/>
          <p:nvPr>
            <p:ph idx="1" type="body"/>
          </p:nvPr>
        </p:nvSpPr>
        <p:spPr>
          <a:xfrm>
            <a:off x="4038600" y="2581500"/>
            <a:ext cx="4724400" cy="2333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
        <p:nvSpPr>
          <p:cNvPr id="71" name="Google Shape;71;p15"/>
          <p:cNvSpPr/>
          <p:nvPr>
            <p:ph idx="2" type="pic"/>
          </p:nvPr>
        </p:nvSpPr>
        <p:spPr>
          <a:xfrm flipH="1">
            <a:off x="75" y="100"/>
            <a:ext cx="3914700" cy="5143500"/>
          </a:xfrm>
          <a:prstGeom prst="rect">
            <a:avLst/>
          </a:prstGeom>
          <a:noFill/>
          <a:ln>
            <a:noFill/>
          </a:ln>
        </p:spPr>
      </p:sp>
      <p:pic>
        <p:nvPicPr>
          <p:cNvPr id="72" name="Google Shape;72;p15" title="11368561.png"/>
          <p:cNvPicPr preferRelativeResize="0"/>
          <p:nvPr/>
        </p:nvPicPr>
        <p:blipFill>
          <a:blip r:embed="rId2">
            <a:alphaModFix/>
          </a:blip>
          <a:stretch>
            <a:fillRect/>
          </a:stretch>
        </p:blipFill>
        <p:spPr>
          <a:xfrm rot="-7758482">
            <a:off x="7791817" y="3881242"/>
            <a:ext cx="2545616" cy="254561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16"/>
          <p:cNvSpPr txBox="1"/>
          <p:nvPr>
            <p:ph type="title"/>
          </p:nvPr>
        </p:nvSpPr>
        <p:spPr>
          <a:xfrm>
            <a:off x="742810" y="930175"/>
            <a:ext cx="3277800" cy="1070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pic>
        <p:nvPicPr>
          <p:cNvPr id="75" name="Google Shape;75;p16" title="11368549.png"/>
          <p:cNvPicPr preferRelativeResize="0"/>
          <p:nvPr/>
        </p:nvPicPr>
        <p:blipFill rotWithShape="1">
          <a:blip r:embed="rId2">
            <a:alphaModFix/>
          </a:blip>
          <a:srcRect b="12062" l="5529" r="4421" t="9204"/>
          <a:stretch/>
        </p:blipFill>
        <p:spPr>
          <a:xfrm rot="4337690">
            <a:off x="5739492" y="3767488"/>
            <a:ext cx="4253442" cy="371902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6" name="Shape 76"/>
        <p:cNvGrpSpPr/>
        <p:nvPr/>
      </p:nvGrpSpPr>
      <p:grpSpPr>
        <a:xfrm>
          <a:off x="0" y="0"/>
          <a:ext cx="0" cy="0"/>
          <a:chOff x="0" y="0"/>
          <a:chExt cx="0" cy="0"/>
        </a:xfrm>
      </p:grpSpPr>
      <p:sp>
        <p:nvSpPr>
          <p:cNvPr id="77" name="Google Shape;77;p17"/>
          <p:cNvSpPr txBox="1"/>
          <p:nvPr>
            <p:ph type="title"/>
          </p:nvPr>
        </p:nvSpPr>
        <p:spPr>
          <a:xfrm>
            <a:off x="720000" y="445025"/>
            <a:ext cx="7704000" cy="6888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pic>
        <p:nvPicPr>
          <p:cNvPr id="78" name="Google Shape;78;p17" title="11374291.png"/>
          <p:cNvPicPr preferRelativeResize="0"/>
          <p:nvPr/>
        </p:nvPicPr>
        <p:blipFill rotWithShape="1">
          <a:blip r:embed="rId2">
            <a:alphaModFix/>
          </a:blip>
          <a:srcRect b="6674" l="5240" r="0" t="4095"/>
          <a:stretch/>
        </p:blipFill>
        <p:spPr>
          <a:xfrm rot="9847835">
            <a:off x="7184029" y="2922440"/>
            <a:ext cx="3800241" cy="35785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9" name="Shape 79"/>
        <p:cNvGrpSpPr/>
        <p:nvPr/>
      </p:nvGrpSpPr>
      <p:grpSpPr>
        <a:xfrm>
          <a:off x="0" y="0"/>
          <a:ext cx="0" cy="0"/>
          <a:chOff x="0" y="0"/>
          <a:chExt cx="0" cy="0"/>
        </a:xfrm>
      </p:grpSpPr>
      <p:sp>
        <p:nvSpPr>
          <p:cNvPr id="80" name="Google Shape;80;p18"/>
          <p:cNvSpPr txBox="1"/>
          <p:nvPr>
            <p:ph idx="1" type="subTitle"/>
          </p:nvPr>
        </p:nvSpPr>
        <p:spPr>
          <a:xfrm>
            <a:off x="4031075" y="941525"/>
            <a:ext cx="3155400" cy="150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18"/>
          <p:cNvSpPr txBox="1"/>
          <p:nvPr>
            <p:ph idx="2" type="subTitle"/>
          </p:nvPr>
        </p:nvSpPr>
        <p:spPr>
          <a:xfrm>
            <a:off x="720000" y="3405025"/>
            <a:ext cx="3155400" cy="150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18"/>
          <p:cNvSpPr txBox="1"/>
          <p:nvPr>
            <p:ph idx="3" type="subTitle"/>
          </p:nvPr>
        </p:nvSpPr>
        <p:spPr>
          <a:xfrm>
            <a:off x="4031075" y="3405300"/>
            <a:ext cx="3155400" cy="150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 name="Google Shape;83;p18"/>
          <p:cNvSpPr txBox="1"/>
          <p:nvPr>
            <p:ph hasCustomPrompt="1" type="title"/>
          </p:nvPr>
        </p:nvSpPr>
        <p:spPr>
          <a:xfrm>
            <a:off x="4031075" y="368825"/>
            <a:ext cx="8139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4" name="Google Shape;84;p18"/>
          <p:cNvSpPr txBox="1"/>
          <p:nvPr>
            <p:ph hasCustomPrompt="1" idx="4" type="title"/>
          </p:nvPr>
        </p:nvSpPr>
        <p:spPr>
          <a:xfrm>
            <a:off x="720000" y="2832926"/>
            <a:ext cx="813900" cy="572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2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 name="Google Shape;85;p18"/>
          <p:cNvSpPr txBox="1"/>
          <p:nvPr>
            <p:ph hasCustomPrompt="1" idx="5" type="title"/>
          </p:nvPr>
        </p:nvSpPr>
        <p:spPr>
          <a:xfrm>
            <a:off x="4031075" y="2832925"/>
            <a:ext cx="8139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5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86" name="Google Shape;86;p18"/>
          <p:cNvSpPr txBox="1"/>
          <p:nvPr>
            <p:ph idx="6" type="title"/>
          </p:nvPr>
        </p:nvSpPr>
        <p:spPr>
          <a:xfrm>
            <a:off x="720000" y="368825"/>
            <a:ext cx="3155400" cy="20823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pic>
        <p:nvPicPr>
          <p:cNvPr id="87" name="Google Shape;87;p18" title="11368549.png"/>
          <p:cNvPicPr preferRelativeResize="0"/>
          <p:nvPr/>
        </p:nvPicPr>
        <p:blipFill rotWithShape="1">
          <a:blip r:embed="rId2">
            <a:alphaModFix/>
          </a:blip>
          <a:srcRect b="11168" l="5173" r="5173" t="9111"/>
          <a:stretch/>
        </p:blipFill>
        <p:spPr>
          <a:xfrm rot="-5400000">
            <a:off x="7555203" y="472751"/>
            <a:ext cx="4408202" cy="391989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8" name="Shape 88"/>
        <p:cNvGrpSpPr/>
        <p:nvPr/>
      </p:nvGrpSpPr>
      <p:grpSpPr>
        <a:xfrm>
          <a:off x="0" y="0"/>
          <a:ext cx="0" cy="0"/>
          <a:chOff x="0" y="0"/>
          <a:chExt cx="0" cy="0"/>
        </a:xfrm>
      </p:grpSpPr>
      <p:pic>
        <p:nvPicPr>
          <p:cNvPr id="89" name="Google Shape;89;p19" title="11368563.png"/>
          <p:cNvPicPr preferRelativeResize="0"/>
          <p:nvPr/>
        </p:nvPicPr>
        <p:blipFill rotWithShape="1">
          <a:blip r:embed="rId2">
            <a:alphaModFix/>
          </a:blip>
          <a:srcRect b="14929" l="11468" r="7828" t="6410"/>
          <a:stretch/>
        </p:blipFill>
        <p:spPr>
          <a:xfrm>
            <a:off x="-1824274" y="-1041875"/>
            <a:ext cx="2606950" cy="2540948"/>
          </a:xfrm>
          <a:prstGeom prst="rect">
            <a:avLst/>
          </a:prstGeom>
          <a:noFill/>
          <a:ln>
            <a:noFill/>
          </a:ln>
        </p:spPr>
      </p:pic>
      <p:pic>
        <p:nvPicPr>
          <p:cNvPr id="90" name="Google Shape;90;p19" title="11374293.png"/>
          <p:cNvPicPr preferRelativeResize="0"/>
          <p:nvPr/>
        </p:nvPicPr>
        <p:blipFill rotWithShape="1">
          <a:blip r:embed="rId3">
            <a:alphaModFix/>
          </a:blip>
          <a:srcRect b="20372" l="7525" r="15681" t="8765"/>
          <a:stretch/>
        </p:blipFill>
        <p:spPr>
          <a:xfrm rot="5400000">
            <a:off x="7843300" y="2859225"/>
            <a:ext cx="3949701" cy="3644902"/>
          </a:xfrm>
          <a:prstGeom prst="rect">
            <a:avLst/>
          </a:prstGeom>
          <a:noFill/>
          <a:ln>
            <a:noFill/>
          </a:ln>
        </p:spPr>
      </p:pic>
      <p:sp>
        <p:nvSpPr>
          <p:cNvPr id="91" name="Google Shape;91;p19"/>
          <p:cNvSpPr txBox="1"/>
          <p:nvPr>
            <p:ph idx="1" type="subTitle"/>
          </p:nvPr>
        </p:nvSpPr>
        <p:spPr>
          <a:xfrm>
            <a:off x="937700" y="1981625"/>
            <a:ext cx="2381100" cy="7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9"/>
          <p:cNvSpPr txBox="1"/>
          <p:nvPr>
            <p:ph idx="2" type="subTitle"/>
          </p:nvPr>
        </p:nvSpPr>
        <p:spPr>
          <a:xfrm>
            <a:off x="3381446" y="1981625"/>
            <a:ext cx="2381100" cy="7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9"/>
          <p:cNvSpPr txBox="1"/>
          <p:nvPr>
            <p:ph idx="3" type="subTitle"/>
          </p:nvPr>
        </p:nvSpPr>
        <p:spPr>
          <a:xfrm>
            <a:off x="937700" y="3872225"/>
            <a:ext cx="2381100" cy="7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9"/>
          <p:cNvSpPr txBox="1"/>
          <p:nvPr>
            <p:ph idx="4" type="subTitle"/>
          </p:nvPr>
        </p:nvSpPr>
        <p:spPr>
          <a:xfrm>
            <a:off x="3381446" y="3872225"/>
            <a:ext cx="2381100" cy="7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5" type="subTitle"/>
          </p:nvPr>
        </p:nvSpPr>
        <p:spPr>
          <a:xfrm>
            <a:off x="5825199" y="1981625"/>
            <a:ext cx="2381100" cy="7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9"/>
          <p:cNvSpPr txBox="1"/>
          <p:nvPr>
            <p:ph idx="6" type="subTitle"/>
          </p:nvPr>
        </p:nvSpPr>
        <p:spPr>
          <a:xfrm>
            <a:off x="5825199" y="3872225"/>
            <a:ext cx="2381100" cy="7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type="title"/>
          </p:nvPr>
        </p:nvSpPr>
        <p:spPr>
          <a:xfrm>
            <a:off x="720000" y="368825"/>
            <a:ext cx="7704000" cy="765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sz="4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98" name="Google Shape;98;p19"/>
          <p:cNvSpPr txBox="1"/>
          <p:nvPr>
            <p:ph hasCustomPrompt="1" idx="7" type="title"/>
          </p:nvPr>
        </p:nvSpPr>
        <p:spPr>
          <a:xfrm>
            <a:off x="6582850" y="3389550"/>
            <a:ext cx="865800" cy="48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 name="Google Shape;99;p19"/>
          <p:cNvSpPr txBox="1"/>
          <p:nvPr>
            <p:ph hasCustomPrompt="1" idx="8" type="title"/>
          </p:nvPr>
        </p:nvSpPr>
        <p:spPr>
          <a:xfrm>
            <a:off x="6582850" y="1498598"/>
            <a:ext cx="865800" cy="4830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0" name="Google Shape;100;p19"/>
          <p:cNvSpPr txBox="1"/>
          <p:nvPr>
            <p:ph hasCustomPrompt="1" idx="9" type="title"/>
          </p:nvPr>
        </p:nvSpPr>
        <p:spPr>
          <a:xfrm>
            <a:off x="4139847" y="1499065"/>
            <a:ext cx="864300" cy="48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9"/>
          <p:cNvSpPr txBox="1"/>
          <p:nvPr>
            <p:ph hasCustomPrompt="1" idx="13" type="title"/>
          </p:nvPr>
        </p:nvSpPr>
        <p:spPr>
          <a:xfrm>
            <a:off x="4139097" y="3389550"/>
            <a:ext cx="865800" cy="48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5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2" name="Google Shape;102;p19"/>
          <p:cNvSpPr txBox="1"/>
          <p:nvPr>
            <p:ph hasCustomPrompt="1" idx="14" type="title"/>
          </p:nvPr>
        </p:nvSpPr>
        <p:spPr>
          <a:xfrm>
            <a:off x="1695350" y="1498598"/>
            <a:ext cx="865800" cy="4830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3" name="Google Shape;103;p19"/>
          <p:cNvSpPr txBox="1"/>
          <p:nvPr>
            <p:ph hasCustomPrompt="1" idx="15" type="title"/>
          </p:nvPr>
        </p:nvSpPr>
        <p:spPr>
          <a:xfrm>
            <a:off x="1695350" y="3389551"/>
            <a:ext cx="865800" cy="48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5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4" name="Shape 104"/>
        <p:cNvGrpSpPr/>
        <p:nvPr/>
      </p:nvGrpSpPr>
      <p:grpSpPr>
        <a:xfrm>
          <a:off x="0" y="0"/>
          <a:ext cx="0" cy="0"/>
          <a:chOff x="0" y="0"/>
          <a:chExt cx="0" cy="0"/>
        </a:xfrm>
      </p:grpSpPr>
      <p:sp>
        <p:nvSpPr>
          <p:cNvPr id="105" name="Google Shape;105;p20"/>
          <p:cNvSpPr txBox="1"/>
          <p:nvPr>
            <p:ph hasCustomPrompt="1" type="title"/>
          </p:nvPr>
        </p:nvSpPr>
        <p:spPr>
          <a:xfrm>
            <a:off x="228600" y="755674"/>
            <a:ext cx="5295900" cy="101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6" name="Google Shape;106;p20"/>
          <p:cNvSpPr txBox="1"/>
          <p:nvPr>
            <p:ph idx="1" type="subTitle"/>
          </p:nvPr>
        </p:nvSpPr>
        <p:spPr>
          <a:xfrm>
            <a:off x="228600" y="1715411"/>
            <a:ext cx="5295900" cy="600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0"/>
          <p:cNvSpPr txBox="1"/>
          <p:nvPr>
            <p:ph hasCustomPrompt="1" idx="2" type="title"/>
          </p:nvPr>
        </p:nvSpPr>
        <p:spPr>
          <a:xfrm>
            <a:off x="3619500" y="2608397"/>
            <a:ext cx="5295900" cy="101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8" name="Google Shape;108;p20"/>
          <p:cNvSpPr txBox="1"/>
          <p:nvPr>
            <p:ph idx="3" type="subTitle"/>
          </p:nvPr>
        </p:nvSpPr>
        <p:spPr>
          <a:xfrm>
            <a:off x="3619500" y="3568076"/>
            <a:ext cx="5295900" cy="6009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9" name="Google Shape;109;p20" title="11368554.png"/>
          <p:cNvPicPr preferRelativeResize="0"/>
          <p:nvPr/>
        </p:nvPicPr>
        <p:blipFill rotWithShape="1">
          <a:blip r:embed="rId2">
            <a:alphaModFix/>
          </a:blip>
          <a:srcRect b="14507" l="7746" r="10104" t="0"/>
          <a:stretch/>
        </p:blipFill>
        <p:spPr>
          <a:xfrm rot="-6512852">
            <a:off x="5385472" y="-4082112"/>
            <a:ext cx="6132756" cy="6382329"/>
          </a:xfrm>
          <a:prstGeom prst="rect">
            <a:avLst/>
          </a:prstGeom>
          <a:noFill/>
          <a:ln>
            <a:noFill/>
          </a:ln>
        </p:spPr>
      </p:pic>
      <p:pic>
        <p:nvPicPr>
          <p:cNvPr id="110" name="Google Shape;110;p20" title="11368554.png"/>
          <p:cNvPicPr preferRelativeResize="0"/>
          <p:nvPr/>
        </p:nvPicPr>
        <p:blipFill rotWithShape="1">
          <a:blip r:embed="rId2">
            <a:alphaModFix/>
          </a:blip>
          <a:srcRect b="14507" l="7746" r="10104" t="0"/>
          <a:stretch/>
        </p:blipFill>
        <p:spPr>
          <a:xfrm flipH="1" rot="3667876">
            <a:off x="-3455226" y="2648638"/>
            <a:ext cx="6132753" cy="63823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title="11368551.png"/>
          <p:cNvPicPr preferRelativeResize="0"/>
          <p:nvPr/>
        </p:nvPicPr>
        <p:blipFill rotWithShape="1">
          <a:blip r:embed="rId2">
            <a:alphaModFix/>
          </a:blip>
          <a:srcRect b="21416" l="8735" r="9851" t="13761"/>
          <a:stretch/>
        </p:blipFill>
        <p:spPr>
          <a:xfrm rot="-7460516">
            <a:off x="5523075" y="2601687"/>
            <a:ext cx="5340804" cy="4252226"/>
          </a:xfrm>
          <a:prstGeom prst="rect">
            <a:avLst/>
          </a:prstGeom>
          <a:noFill/>
          <a:ln>
            <a:noFill/>
          </a:ln>
        </p:spPr>
      </p:pic>
      <p:sp>
        <p:nvSpPr>
          <p:cNvPr id="14" name="Google Shape;14;p3"/>
          <p:cNvSpPr txBox="1"/>
          <p:nvPr>
            <p:ph type="title"/>
          </p:nvPr>
        </p:nvSpPr>
        <p:spPr>
          <a:xfrm>
            <a:off x="228600" y="901474"/>
            <a:ext cx="5837400" cy="33621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6655200" y="228600"/>
            <a:ext cx="2260200" cy="18294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28600" y="4187396"/>
            <a:ext cx="5837400" cy="7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1" name="Shape 111"/>
        <p:cNvGrpSpPr/>
        <p:nvPr/>
      </p:nvGrpSpPr>
      <p:grpSpPr>
        <a:xfrm>
          <a:off x="0" y="0"/>
          <a:ext cx="0" cy="0"/>
          <a:chOff x="0" y="0"/>
          <a:chExt cx="0" cy="0"/>
        </a:xfrm>
      </p:grpSpPr>
      <p:pic>
        <p:nvPicPr>
          <p:cNvPr id="112" name="Google Shape;112;p21" title="11368550.png"/>
          <p:cNvPicPr preferRelativeResize="0"/>
          <p:nvPr/>
        </p:nvPicPr>
        <p:blipFill rotWithShape="1">
          <a:blip r:embed="rId2">
            <a:alphaModFix/>
          </a:blip>
          <a:srcRect b="0" l="0" r="0" t="0"/>
          <a:stretch/>
        </p:blipFill>
        <p:spPr>
          <a:xfrm rot="5400000">
            <a:off x="1677575" y="-3491750"/>
            <a:ext cx="5989248" cy="5989248"/>
          </a:xfrm>
          <a:prstGeom prst="rect">
            <a:avLst/>
          </a:prstGeom>
          <a:noFill/>
          <a:ln>
            <a:noFill/>
          </a:ln>
        </p:spPr>
      </p:pic>
      <p:sp>
        <p:nvSpPr>
          <p:cNvPr id="113" name="Google Shape;113;p21"/>
          <p:cNvSpPr txBox="1"/>
          <p:nvPr>
            <p:ph type="title"/>
          </p:nvPr>
        </p:nvSpPr>
        <p:spPr>
          <a:xfrm>
            <a:off x="228600" y="2497500"/>
            <a:ext cx="50673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4" name="Google Shape;114;p21"/>
          <p:cNvSpPr txBox="1"/>
          <p:nvPr>
            <p:ph idx="1" type="subTitle"/>
          </p:nvPr>
        </p:nvSpPr>
        <p:spPr>
          <a:xfrm>
            <a:off x="228600" y="3556200"/>
            <a:ext cx="4089300" cy="13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1"/>
          <p:cNvSpPr txBox="1"/>
          <p:nvPr/>
        </p:nvSpPr>
        <p:spPr>
          <a:xfrm>
            <a:off x="4457832" y="3773750"/>
            <a:ext cx="4457700" cy="55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dk1"/>
                </a:solidFill>
                <a:latin typeface="SUSE"/>
                <a:ea typeface="SUSE"/>
                <a:cs typeface="SUSE"/>
                <a:sym typeface="SUSE"/>
              </a:rPr>
              <a:t>CREDITS:</a:t>
            </a:r>
            <a:r>
              <a:rPr lang="en" sz="1200">
                <a:solidFill>
                  <a:schemeClr val="dk1"/>
                </a:solidFill>
                <a:latin typeface="SUSE"/>
                <a:ea typeface="SUSE"/>
                <a:cs typeface="SUSE"/>
                <a:sym typeface="SUSE"/>
              </a:rPr>
              <a:t> This presentation template was created by </a:t>
            </a:r>
            <a:r>
              <a:rPr b="1" lang="en" sz="1200">
                <a:solidFill>
                  <a:schemeClr val="dk1"/>
                </a:solidFill>
                <a:uFill>
                  <a:noFill/>
                </a:uFill>
                <a:latin typeface="SUSE"/>
                <a:ea typeface="SUSE"/>
                <a:cs typeface="SUSE"/>
                <a:sym typeface="SUSE"/>
                <a:hlinkClick r:id="rId3">
                  <a:extLst>
                    <a:ext uri="{A12FA001-AC4F-418D-AE19-62706E023703}">
                      <ahyp:hlinkClr val="tx"/>
                    </a:ext>
                  </a:extLst>
                </a:hlinkClick>
              </a:rPr>
              <a:t>Slidesgo</a:t>
            </a:r>
            <a:r>
              <a:rPr lang="en" sz="1200">
                <a:solidFill>
                  <a:schemeClr val="dk1"/>
                </a:solidFill>
                <a:latin typeface="SUSE"/>
                <a:ea typeface="SUSE"/>
                <a:cs typeface="SUSE"/>
                <a:sym typeface="SUSE"/>
              </a:rPr>
              <a:t>, and includes icons, infographics &amp; images by </a:t>
            </a:r>
            <a:r>
              <a:rPr b="1" lang="en" sz="1200">
                <a:solidFill>
                  <a:schemeClr val="dk1"/>
                </a:solidFill>
                <a:uFill>
                  <a:noFill/>
                </a:uFill>
                <a:latin typeface="SUSE"/>
                <a:ea typeface="SUSE"/>
                <a:cs typeface="SUSE"/>
                <a:sym typeface="SUSE"/>
                <a:hlinkClick r:id="rId4">
                  <a:extLst>
                    <a:ext uri="{A12FA001-AC4F-418D-AE19-62706E023703}">
                      <ahyp:hlinkClr val="tx"/>
                    </a:ext>
                  </a:extLst>
                </a:hlinkClick>
              </a:rPr>
              <a:t>Freepik</a:t>
            </a:r>
            <a:r>
              <a:rPr lang="en" sz="1200">
                <a:solidFill>
                  <a:schemeClr val="dk1"/>
                </a:solidFill>
                <a:latin typeface="SUSE"/>
                <a:ea typeface="SUSE"/>
                <a:cs typeface="SUSE"/>
                <a:sym typeface="SUSE"/>
              </a:rPr>
              <a:t> </a:t>
            </a:r>
            <a:endParaRPr b="1" sz="1200" u="sng">
              <a:solidFill>
                <a:schemeClr val="dk1"/>
              </a:solidFill>
              <a:latin typeface="SUSE"/>
              <a:ea typeface="SUSE"/>
              <a:cs typeface="SUSE"/>
              <a:sym typeface="SUS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6" name="Shape 116"/>
        <p:cNvGrpSpPr/>
        <p:nvPr/>
      </p:nvGrpSpPr>
      <p:grpSpPr>
        <a:xfrm>
          <a:off x="0" y="0"/>
          <a:ext cx="0" cy="0"/>
          <a:chOff x="0" y="0"/>
          <a:chExt cx="0" cy="0"/>
        </a:xfrm>
      </p:grpSpPr>
      <p:pic>
        <p:nvPicPr>
          <p:cNvPr id="117" name="Google Shape;117;p22" title="11374293.png"/>
          <p:cNvPicPr preferRelativeResize="0"/>
          <p:nvPr/>
        </p:nvPicPr>
        <p:blipFill rotWithShape="1">
          <a:blip r:embed="rId2">
            <a:alphaModFix/>
          </a:blip>
          <a:srcRect b="20372" l="7525" r="15681" t="8765"/>
          <a:stretch/>
        </p:blipFill>
        <p:spPr>
          <a:xfrm rot="624546">
            <a:off x="1408876" y="1672743"/>
            <a:ext cx="5970644" cy="550986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18" name="Shape 118"/>
        <p:cNvGrpSpPr/>
        <p:nvPr/>
      </p:nvGrpSpPr>
      <p:grpSpPr>
        <a:xfrm>
          <a:off x="0" y="0"/>
          <a:ext cx="0" cy="0"/>
          <a:chOff x="0" y="0"/>
          <a:chExt cx="0" cy="0"/>
        </a:xfrm>
      </p:grpSpPr>
      <p:pic>
        <p:nvPicPr>
          <p:cNvPr id="119" name="Google Shape;119;p23" title="11368549.png"/>
          <p:cNvPicPr preferRelativeResize="0"/>
          <p:nvPr/>
        </p:nvPicPr>
        <p:blipFill rotWithShape="1">
          <a:blip r:embed="rId2">
            <a:alphaModFix/>
          </a:blip>
          <a:srcRect b="11168" l="5173" r="5173" t="9111"/>
          <a:stretch/>
        </p:blipFill>
        <p:spPr>
          <a:xfrm flipH="1" rot="7936810">
            <a:off x="-2223595" y="-1317417"/>
            <a:ext cx="4421788" cy="393195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3" name="Shape 12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124" name="Shape 124"/>
        <p:cNvGrpSpPr/>
        <p:nvPr/>
      </p:nvGrpSpPr>
      <p:grpSpPr>
        <a:xfrm>
          <a:off x="0" y="0"/>
          <a:ext cx="0" cy="0"/>
          <a:chOff x="0" y="0"/>
          <a:chExt cx="0" cy="0"/>
        </a:xfrm>
      </p:grpSpPr>
      <p:sp>
        <p:nvSpPr>
          <p:cNvPr id="125" name="Google Shape;125;p26"/>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 name="Google Shape;126;p2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1">
    <p:spTree>
      <p:nvGrpSpPr>
        <p:cNvPr id="127" name="Shape 127"/>
        <p:cNvGrpSpPr/>
        <p:nvPr/>
      </p:nvGrpSpPr>
      <p:grpSpPr>
        <a:xfrm>
          <a:off x="0" y="0"/>
          <a:ext cx="0" cy="0"/>
          <a:chOff x="0" y="0"/>
          <a:chExt cx="0" cy="0"/>
        </a:xfrm>
      </p:grpSpPr>
      <p:sp>
        <p:nvSpPr>
          <p:cNvPr id="128" name="Google Shape;128;p27"/>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 name="Google Shape;129;p2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
        <p:nvSpPr>
          <p:cNvPr id="130" name="Google Shape;130;p2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368825"/>
            <a:ext cx="7704000" cy="748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40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9" name="Google Shape;19;p4"/>
          <p:cNvSpPr txBox="1"/>
          <p:nvPr>
            <p:ph idx="1" type="body"/>
          </p:nvPr>
        </p:nvSpPr>
        <p:spPr>
          <a:xfrm>
            <a:off x="720000" y="1228675"/>
            <a:ext cx="7704000" cy="354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Darker Grotesque SemiBold"/>
              <a:buChar char="●"/>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pic>
        <p:nvPicPr>
          <p:cNvPr id="20" name="Google Shape;20;p4" title="11368563.png"/>
          <p:cNvPicPr preferRelativeResize="0"/>
          <p:nvPr/>
        </p:nvPicPr>
        <p:blipFill rotWithShape="1">
          <a:blip r:embed="rId2">
            <a:alphaModFix/>
          </a:blip>
          <a:srcRect b="16862" l="10769" r="10041" t="5893"/>
          <a:stretch/>
        </p:blipFill>
        <p:spPr>
          <a:xfrm>
            <a:off x="7620050" y="-1945850"/>
            <a:ext cx="4073175" cy="39729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idx="1" type="subTitle"/>
          </p:nvPr>
        </p:nvSpPr>
        <p:spPr>
          <a:xfrm>
            <a:off x="720000" y="508000"/>
            <a:ext cx="3242400" cy="846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b="1" sz="2200">
                <a:latin typeface="Chakra Petch"/>
                <a:ea typeface="Chakra Petch"/>
                <a:cs typeface="Chakra Petch"/>
                <a:sym typeface="Chakra Petch"/>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 name="Google Shape;23;p5"/>
          <p:cNvSpPr txBox="1"/>
          <p:nvPr>
            <p:ph idx="2" type="subTitle"/>
          </p:nvPr>
        </p:nvSpPr>
        <p:spPr>
          <a:xfrm>
            <a:off x="720025" y="3053398"/>
            <a:ext cx="3242400" cy="846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200">
                <a:latin typeface="Chakra Petch"/>
                <a:ea typeface="Chakra Petch"/>
                <a:cs typeface="Chakra Petch"/>
                <a:sym typeface="Chakra Pet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4" name="Google Shape;24;p5"/>
          <p:cNvSpPr txBox="1"/>
          <p:nvPr>
            <p:ph idx="3" type="subTitle"/>
          </p:nvPr>
        </p:nvSpPr>
        <p:spPr>
          <a:xfrm>
            <a:off x="720000" y="1354824"/>
            <a:ext cx="3242400" cy="101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720025" y="3900300"/>
            <a:ext cx="3242400" cy="101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type="title"/>
          </p:nvPr>
        </p:nvSpPr>
        <p:spPr>
          <a:xfrm>
            <a:off x="4762500" y="3581400"/>
            <a:ext cx="4152900" cy="13335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pic>
        <p:nvPicPr>
          <p:cNvPr id="27" name="Google Shape;27;p5" title="11368554.png"/>
          <p:cNvPicPr preferRelativeResize="0"/>
          <p:nvPr/>
        </p:nvPicPr>
        <p:blipFill rotWithShape="1">
          <a:blip r:embed="rId2">
            <a:alphaModFix/>
          </a:blip>
          <a:srcRect b="14507" l="7746" r="10104" t="0"/>
          <a:stretch/>
        </p:blipFill>
        <p:spPr>
          <a:xfrm flipH="1">
            <a:off x="4991100" y="-2104800"/>
            <a:ext cx="5041900" cy="52470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6888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sz="4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idx="1" type="body"/>
          </p:nvPr>
        </p:nvSpPr>
        <p:spPr>
          <a:xfrm>
            <a:off x="1549400" y="1266025"/>
            <a:ext cx="7365900" cy="1794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2" name="Google Shape;32;p7"/>
          <p:cNvSpPr txBox="1"/>
          <p:nvPr>
            <p:ph type="title"/>
          </p:nvPr>
        </p:nvSpPr>
        <p:spPr>
          <a:xfrm>
            <a:off x="720000" y="445025"/>
            <a:ext cx="7704000" cy="6888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1388100" y="2196100"/>
            <a:ext cx="6367800" cy="2529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35" name="Google Shape;35;p8" title="11368551.png"/>
          <p:cNvPicPr preferRelativeResize="0"/>
          <p:nvPr/>
        </p:nvPicPr>
        <p:blipFill rotWithShape="1">
          <a:blip r:embed="rId2">
            <a:alphaModFix/>
          </a:blip>
          <a:srcRect b="21416" l="8735" r="9851" t="13761"/>
          <a:stretch/>
        </p:blipFill>
        <p:spPr>
          <a:xfrm rot="-10599628">
            <a:off x="1662153" y="-2719615"/>
            <a:ext cx="5340802" cy="425222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idx="1" type="subTitle"/>
          </p:nvPr>
        </p:nvSpPr>
        <p:spPr>
          <a:xfrm>
            <a:off x="720064"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 name="Google Shape;38;p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9" name="Google Shape;39;p9"/>
          <p:cNvSpPr txBox="1"/>
          <p:nvPr>
            <p:ph idx="2" type="subTitle"/>
          </p:nvPr>
        </p:nvSpPr>
        <p:spPr>
          <a:xfrm>
            <a:off x="4826936"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40" name="Google Shape;40;p9" title="11368549.png"/>
          <p:cNvPicPr preferRelativeResize="0"/>
          <p:nvPr/>
        </p:nvPicPr>
        <p:blipFill rotWithShape="1">
          <a:blip r:embed="rId2">
            <a:alphaModFix/>
          </a:blip>
          <a:srcRect b="11168" l="5173" r="5173" t="9111"/>
          <a:stretch/>
        </p:blipFill>
        <p:spPr>
          <a:xfrm rot="-653041">
            <a:off x="6196303" y="2542852"/>
            <a:ext cx="4408201" cy="39198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p:nvPr>
            <p:ph idx="2" type="pic"/>
          </p:nvPr>
        </p:nvSpPr>
        <p:spPr>
          <a:xfrm>
            <a:off x="0" y="0"/>
            <a:ext cx="9144000" cy="5143500"/>
          </a:xfrm>
          <a:prstGeom prst="rect">
            <a:avLst/>
          </a:prstGeom>
          <a:noFill/>
          <a:ln>
            <a:noFill/>
          </a:ln>
        </p:spPr>
      </p:sp>
      <p:sp>
        <p:nvSpPr>
          <p:cNvPr id="43" name="Google Shape;43;p10"/>
          <p:cNvSpPr txBox="1"/>
          <p:nvPr>
            <p:ph type="title"/>
          </p:nvPr>
        </p:nvSpPr>
        <p:spPr>
          <a:xfrm>
            <a:off x="228600" y="3921125"/>
            <a:ext cx="2257500" cy="812700"/>
          </a:xfrm>
          <a:prstGeom prst="rect">
            <a:avLst/>
          </a:prstGeom>
          <a:solidFill>
            <a:schemeClr val="lt1"/>
          </a:solidFill>
          <a:ln>
            <a:noFill/>
          </a:ln>
        </p:spPr>
        <p:txBody>
          <a:bodyPr anchorCtr="0" anchor="ctr" bIns="91425" lIns="91425" spcFirstLastPara="1" rIns="91425" wrap="square" tIns="91425">
            <a:noAutofit/>
          </a:bodyPr>
          <a:lstStyle>
            <a:lvl1pPr lvl="0" rtl="0" algn="ctr">
              <a:spcBef>
                <a:spcPts val="0"/>
              </a:spcBef>
              <a:spcAft>
                <a:spcPts val="0"/>
              </a:spcAft>
              <a:buSzPts val="2600"/>
              <a:buNone/>
              <a:defRPr sz="1500"/>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Chakra Petch"/>
              <a:buNone/>
              <a:defRPr b="1" sz="2600">
                <a:solidFill>
                  <a:schemeClr val="dk1"/>
                </a:solidFill>
                <a:latin typeface="Chakra Petch"/>
                <a:ea typeface="Chakra Petch"/>
                <a:cs typeface="Chakra Petch"/>
                <a:sym typeface="Chakra Petch"/>
              </a:defRPr>
            </a:lvl1pPr>
            <a:lvl2pPr lvl="1" rtl="0">
              <a:spcBef>
                <a:spcPts val="0"/>
              </a:spcBef>
              <a:spcAft>
                <a:spcPts val="0"/>
              </a:spcAft>
              <a:buClr>
                <a:schemeClr val="dk1"/>
              </a:buClr>
              <a:buSzPts val="2600"/>
              <a:buFont typeface="Chakra Petch"/>
              <a:buNone/>
              <a:defRPr b="1" sz="2600">
                <a:solidFill>
                  <a:schemeClr val="dk1"/>
                </a:solidFill>
                <a:latin typeface="Chakra Petch"/>
                <a:ea typeface="Chakra Petch"/>
                <a:cs typeface="Chakra Petch"/>
                <a:sym typeface="Chakra Petch"/>
              </a:defRPr>
            </a:lvl2pPr>
            <a:lvl3pPr lvl="2" rtl="0">
              <a:spcBef>
                <a:spcPts val="0"/>
              </a:spcBef>
              <a:spcAft>
                <a:spcPts val="0"/>
              </a:spcAft>
              <a:buClr>
                <a:schemeClr val="dk1"/>
              </a:buClr>
              <a:buSzPts val="2600"/>
              <a:buFont typeface="Chakra Petch"/>
              <a:buNone/>
              <a:defRPr b="1" sz="2600">
                <a:solidFill>
                  <a:schemeClr val="dk1"/>
                </a:solidFill>
                <a:latin typeface="Chakra Petch"/>
                <a:ea typeface="Chakra Petch"/>
                <a:cs typeface="Chakra Petch"/>
                <a:sym typeface="Chakra Petch"/>
              </a:defRPr>
            </a:lvl3pPr>
            <a:lvl4pPr lvl="3" rtl="0">
              <a:spcBef>
                <a:spcPts val="0"/>
              </a:spcBef>
              <a:spcAft>
                <a:spcPts val="0"/>
              </a:spcAft>
              <a:buClr>
                <a:schemeClr val="dk1"/>
              </a:buClr>
              <a:buSzPts val="2600"/>
              <a:buFont typeface="Chakra Petch"/>
              <a:buNone/>
              <a:defRPr b="1" sz="2600">
                <a:solidFill>
                  <a:schemeClr val="dk1"/>
                </a:solidFill>
                <a:latin typeface="Chakra Petch"/>
                <a:ea typeface="Chakra Petch"/>
                <a:cs typeface="Chakra Petch"/>
                <a:sym typeface="Chakra Petch"/>
              </a:defRPr>
            </a:lvl4pPr>
            <a:lvl5pPr lvl="4" rtl="0">
              <a:spcBef>
                <a:spcPts val="0"/>
              </a:spcBef>
              <a:spcAft>
                <a:spcPts val="0"/>
              </a:spcAft>
              <a:buClr>
                <a:schemeClr val="dk1"/>
              </a:buClr>
              <a:buSzPts val="2600"/>
              <a:buFont typeface="Chakra Petch"/>
              <a:buNone/>
              <a:defRPr b="1" sz="2600">
                <a:solidFill>
                  <a:schemeClr val="dk1"/>
                </a:solidFill>
                <a:latin typeface="Chakra Petch"/>
                <a:ea typeface="Chakra Petch"/>
                <a:cs typeface="Chakra Petch"/>
                <a:sym typeface="Chakra Petch"/>
              </a:defRPr>
            </a:lvl5pPr>
            <a:lvl6pPr lvl="5" rtl="0">
              <a:spcBef>
                <a:spcPts val="0"/>
              </a:spcBef>
              <a:spcAft>
                <a:spcPts val="0"/>
              </a:spcAft>
              <a:buClr>
                <a:schemeClr val="dk1"/>
              </a:buClr>
              <a:buSzPts val="2600"/>
              <a:buFont typeface="Chakra Petch"/>
              <a:buNone/>
              <a:defRPr b="1" sz="2600">
                <a:solidFill>
                  <a:schemeClr val="dk1"/>
                </a:solidFill>
                <a:latin typeface="Chakra Petch"/>
                <a:ea typeface="Chakra Petch"/>
                <a:cs typeface="Chakra Petch"/>
                <a:sym typeface="Chakra Petch"/>
              </a:defRPr>
            </a:lvl6pPr>
            <a:lvl7pPr lvl="6" rtl="0">
              <a:spcBef>
                <a:spcPts val="0"/>
              </a:spcBef>
              <a:spcAft>
                <a:spcPts val="0"/>
              </a:spcAft>
              <a:buClr>
                <a:schemeClr val="dk1"/>
              </a:buClr>
              <a:buSzPts val="2600"/>
              <a:buFont typeface="Chakra Petch"/>
              <a:buNone/>
              <a:defRPr b="1" sz="2600">
                <a:solidFill>
                  <a:schemeClr val="dk1"/>
                </a:solidFill>
                <a:latin typeface="Chakra Petch"/>
                <a:ea typeface="Chakra Petch"/>
                <a:cs typeface="Chakra Petch"/>
                <a:sym typeface="Chakra Petch"/>
              </a:defRPr>
            </a:lvl7pPr>
            <a:lvl8pPr lvl="7" rtl="0">
              <a:spcBef>
                <a:spcPts val="0"/>
              </a:spcBef>
              <a:spcAft>
                <a:spcPts val="0"/>
              </a:spcAft>
              <a:buClr>
                <a:schemeClr val="dk1"/>
              </a:buClr>
              <a:buSzPts val="2600"/>
              <a:buFont typeface="Chakra Petch"/>
              <a:buNone/>
              <a:defRPr b="1" sz="2600">
                <a:solidFill>
                  <a:schemeClr val="dk1"/>
                </a:solidFill>
                <a:latin typeface="Chakra Petch"/>
                <a:ea typeface="Chakra Petch"/>
                <a:cs typeface="Chakra Petch"/>
                <a:sym typeface="Chakra Petch"/>
              </a:defRPr>
            </a:lvl8pPr>
            <a:lvl9pPr lvl="8" rtl="0">
              <a:spcBef>
                <a:spcPts val="0"/>
              </a:spcBef>
              <a:spcAft>
                <a:spcPts val="0"/>
              </a:spcAft>
              <a:buClr>
                <a:schemeClr val="dk1"/>
              </a:buClr>
              <a:buSzPts val="2600"/>
              <a:buFont typeface="Chakra Petch"/>
              <a:buNone/>
              <a:defRPr b="1" sz="2600">
                <a:solidFill>
                  <a:schemeClr val="dk1"/>
                </a:solidFill>
                <a:latin typeface="Chakra Petch"/>
                <a:ea typeface="Chakra Petch"/>
                <a:cs typeface="Chakra Petch"/>
                <a:sym typeface="Chakra Petch"/>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SUSE"/>
              <a:buChar char="●"/>
              <a:defRPr>
                <a:solidFill>
                  <a:schemeClr val="dk1"/>
                </a:solidFill>
                <a:latin typeface="SUSE"/>
                <a:ea typeface="SUSE"/>
                <a:cs typeface="SUSE"/>
                <a:sym typeface="SUSE"/>
              </a:defRPr>
            </a:lvl1pPr>
            <a:lvl2pPr indent="-317500" lvl="1" marL="914400">
              <a:lnSpc>
                <a:spcPct val="100000"/>
              </a:lnSpc>
              <a:spcBef>
                <a:spcPts val="0"/>
              </a:spcBef>
              <a:spcAft>
                <a:spcPts val="0"/>
              </a:spcAft>
              <a:buClr>
                <a:schemeClr val="dk1"/>
              </a:buClr>
              <a:buSzPts val="1400"/>
              <a:buFont typeface="SUSE"/>
              <a:buChar char="○"/>
              <a:defRPr>
                <a:solidFill>
                  <a:schemeClr val="dk1"/>
                </a:solidFill>
                <a:latin typeface="SUSE"/>
                <a:ea typeface="SUSE"/>
                <a:cs typeface="SUSE"/>
                <a:sym typeface="SUSE"/>
              </a:defRPr>
            </a:lvl2pPr>
            <a:lvl3pPr indent="-317500" lvl="2" marL="1371600">
              <a:lnSpc>
                <a:spcPct val="100000"/>
              </a:lnSpc>
              <a:spcBef>
                <a:spcPts val="0"/>
              </a:spcBef>
              <a:spcAft>
                <a:spcPts val="0"/>
              </a:spcAft>
              <a:buClr>
                <a:schemeClr val="dk1"/>
              </a:buClr>
              <a:buSzPts val="1400"/>
              <a:buFont typeface="SUSE"/>
              <a:buChar char="■"/>
              <a:defRPr>
                <a:solidFill>
                  <a:schemeClr val="dk1"/>
                </a:solidFill>
                <a:latin typeface="SUSE"/>
                <a:ea typeface="SUSE"/>
                <a:cs typeface="SUSE"/>
                <a:sym typeface="SUSE"/>
              </a:defRPr>
            </a:lvl3pPr>
            <a:lvl4pPr indent="-317500" lvl="3" marL="1828800">
              <a:lnSpc>
                <a:spcPct val="100000"/>
              </a:lnSpc>
              <a:spcBef>
                <a:spcPts val="0"/>
              </a:spcBef>
              <a:spcAft>
                <a:spcPts val="0"/>
              </a:spcAft>
              <a:buClr>
                <a:schemeClr val="dk1"/>
              </a:buClr>
              <a:buSzPts val="1400"/>
              <a:buFont typeface="SUSE"/>
              <a:buChar char="●"/>
              <a:defRPr>
                <a:solidFill>
                  <a:schemeClr val="dk1"/>
                </a:solidFill>
                <a:latin typeface="SUSE"/>
                <a:ea typeface="SUSE"/>
                <a:cs typeface="SUSE"/>
                <a:sym typeface="SUSE"/>
              </a:defRPr>
            </a:lvl4pPr>
            <a:lvl5pPr indent="-317500" lvl="4" marL="2286000">
              <a:lnSpc>
                <a:spcPct val="100000"/>
              </a:lnSpc>
              <a:spcBef>
                <a:spcPts val="0"/>
              </a:spcBef>
              <a:spcAft>
                <a:spcPts val="0"/>
              </a:spcAft>
              <a:buClr>
                <a:schemeClr val="dk1"/>
              </a:buClr>
              <a:buSzPts val="1400"/>
              <a:buFont typeface="SUSE"/>
              <a:buChar char="○"/>
              <a:defRPr>
                <a:solidFill>
                  <a:schemeClr val="dk1"/>
                </a:solidFill>
                <a:latin typeface="SUSE"/>
                <a:ea typeface="SUSE"/>
                <a:cs typeface="SUSE"/>
                <a:sym typeface="SUSE"/>
              </a:defRPr>
            </a:lvl5pPr>
            <a:lvl6pPr indent="-317500" lvl="5" marL="2743200">
              <a:lnSpc>
                <a:spcPct val="100000"/>
              </a:lnSpc>
              <a:spcBef>
                <a:spcPts val="0"/>
              </a:spcBef>
              <a:spcAft>
                <a:spcPts val="0"/>
              </a:spcAft>
              <a:buClr>
                <a:schemeClr val="dk1"/>
              </a:buClr>
              <a:buSzPts val="1400"/>
              <a:buFont typeface="SUSE"/>
              <a:buChar char="■"/>
              <a:defRPr>
                <a:solidFill>
                  <a:schemeClr val="dk1"/>
                </a:solidFill>
                <a:latin typeface="SUSE"/>
                <a:ea typeface="SUSE"/>
                <a:cs typeface="SUSE"/>
                <a:sym typeface="SUSE"/>
              </a:defRPr>
            </a:lvl6pPr>
            <a:lvl7pPr indent="-317500" lvl="6" marL="3200400">
              <a:lnSpc>
                <a:spcPct val="100000"/>
              </a:lnSpc>
              <a:spcBef>
                <a:spcPts val="0"/>
              </a:spcBef>
              <a:spcAft>
                <a:spcPts val="0"/>
              </a:spcAft>
              <a:buClr>
                <a:schemeClr val="dk1"/>
              </a:buClr>
              <a:buSzPts val="1400"/>
              <a:buFont typeface="SUSE"/>
              <a:buChar char="●"/>
              <a:defRPr>
                <a:solidFill>
                  <a:schemeClr val="dk1"/>
                </a:solidFill>
                <a:latin typeface="SUSE"/>
                <a:ea typeface="SUSE"/>
                <a:cs typeface="SUSE"/>
                <a:sym typeface="SUSE"/>
              </a:defRPr>
            </a:lvl7pPr>
            <a:lvl8pPr indent="-317500" lvl="7" marL="3657600">
              <a:lnSpc>
                <a:spcPct val="100000"/>
              </a:lnSpc>
              <a:spcBef>
                <a:spcPts val="0"/>
              </a:spcBef>
              <a:spcAft>
                <a:spcPts val="0"/>
              </a:spcAft>
              <a:buClr>
                <a:schemeClr val="dk1"/>
              </a:buClr>
              <a:buSzPts val="1400"/>
              <a:buFont typeface="SUSE"/>
              <a:buChar char="○"/>
              <a:defRPr>
                <a:solidFill>
                  <a:schemeClr val="dk1"/>
                </a:solidFill>
                <a:latin typeface="SUSE"/>
                <a:ea typeface="SUSE"/>
                <a:cs typeface="SUSE"/>
                <a:sym typeface="SUSE"/>
              </a:defRPr>
            </a:lvl8pPr>
            <a:lvl9pPr indent="-317500" lvl="8" marL="4114800">
              <a:lnSpc>
                <a:spcPct val="100000"/>
              </a:lnSpc>
              <a:spcBef>
                <a:spcPts val="0"/>
              </a:spcBef>
              <a:spcAft>
                <a:spcPts val="0"/>
              </a:spcAft>
              <a:buClr>
                <a:schemeClr val="dk1"/>
              </a:buClr>
              <a:buSzPts val="1400"/>
              <a:buFont typeface="SUSE"/>
              <a:buChar char="■"/>
              <a:defRPr>
                <a:solidFill>
                  <a:schemeClr val="dk1"/>
                </a:solidFill>
                <a:latin typeface="SUSE"/>
                <a:ea typeface="SUSE"/>
                <a:cs typeface="SUSE"/>
                <a:sym typeface="SUS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20" name="Shape 120"/>
        <p:cNvGrpSpPr/>
        <p:nvPr/>
      </p:nvGrpSpPr>
      <p:grpSpPr>
        <a:xfrm>
          <a:off x="0" y="0"/>
          <a:ext cx="0" cy="0"/>
          <a:chOff x="0" y="0"/>
          <a:chExt cx="0" cy="0"/>
        </a:xfrm>
      </p:grpSpPr>
      <p:sp>
        <p:nvSpPr>
          <p:cNvPr id="121" name="Google Shape;121;p24"/>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9pPr>
          </a:lstStyle>
          <a:p/>
        </p:txBody>
      </p:sp>
      <p:sp>
        <p:nvSpPr>
          <p:cNvPr id="122" name="Google Shape;122;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indent="-298450" lvl="1" marL="914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indent="-298450" lvl="2" marL="1371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indent="-298450" lvl="3" marL="1828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indent="-298450" lvl="4" marL="22860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indent="-298450" lvl="5" marL="2743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indent="-298450" lvl="6" marL="3200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indent="-298450" lvl="7" marL="3657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indent="-298450" lvl="8" marL="4114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XBF5JQ7aRkw5VqWNhd6VtNoi7AAKXsvQiBL9VaGja6c/copy" TargetMode="External"/><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www.freepik.com/free-ai-image/3d-shapes-glowing-with-bright-holographic-colors_151971629.htm/?utm_source=slidesgo_template&amp;utm_medium=referral-link&amp;utm_campaign=sg_resources&amp;utm_content=freepik" TargetMode="External"/><Relationship Id="rId4" Type="http://schemas.openxmlformats.org/officeDocument/2006/relationships/hyperlink" Target="https://www.freepik.com/free-ai-image/3d-shapes-glowing-with-bright-holographic-colors_151971592.htm/?utm_source=slidesgo_template&amp;utm_medium=referral-link&amp;utm_campaign=sg_resources&amp;utm_content=freepik" TargetMode="External"/><Relationship Id="rId5" Type="http://schemas.openxmlformats.org/officeDocument/2006/relationships/hyperlink" Target="https://www.freepik.com/free-ai-image/3d-shapes-glowing-with-bright-holographic-colors_151971559.htm/?utm_source=slidesgo_template&amp;utm_medium=referral-link&amp;utm_campaign=sg_resources&amp;utm_content=freepik" TargetMode="External"/><Relationship Id="rId6" Type="http://schemas.openxmlformats.org/officeDocument/2006/relationships/image" Target="../media/image20.png"/><Relationship Id="rId7" Type="http://schemas.openxmlformats.org/officeDocument/2006/relationships/image" Target="../media/image16.png"/><Relationship Id="rId8" Type="http://schemas.openxmlformats.org/officeDocument/2006/relationships/image" Target="../media/image17.png"/></Relationships>
</file>

<file path=ppt/slides/_rels/slide16.xml.rels><?xml version="1.0" encoding="UTF-8" standalone="yes"?><Relationships xmlns="http://schemas.openxmlformats.org/package/2006/relationships"><Relationship Id="rId11" Type="http://schemas.openxmlformats.org/officeDocument/2006/relationships/hyperlink" Target="https://www.freepik.com/free-psd/3d-rendering-holo-fluid-shapes-icon_305578780.htm/?utm_source=slidesgo_template&amp;utm_medium=referral-link&amp;utm_campaign=sg_resources&amp;utm_content=freepik" TargetMode="External"/><Relationship Id="rId10" Type="http://schemas.openxmlformats.org/officeDocument/2006/relationships/hyperlink" Target="https://www.freepik.com/premium-psd/3d-rendering-holo-fluid-shapes-icon_305578775.htm/?utm_source=slidesgo_template&amp;utm_medium=referral-link&amp;utm_campaign=sg_resources&amp;utm_content=freepik" TargetMode="External"/><Relationship Id="rId12" Type="http://schemas.openxmlformats.org/officeDocument/2006/relationships/hyperlink" Target="https://www.freepik.com/free-psd/3d-rendering-holo-fluid-shapes-icon_305578791.htm/?utm_source=slidesgo_template&amp;utm_medium=referral-link&amp;utm_campaign=sg_resources&amp;utm_content=freepik" TargetMode="External"/><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www.freepik.com/free-psd/3d-rendering-holo-fluid-shapes-icon_305578677.htm/?utm_source=slidesgo_template&amp;utm_medium=referral-link&amp;utm_campaign=sg_resources&amp;utm_content=freepik" TargetMode="External"/><Relationship Id="rId4" Type="http://schemas.openxmlformats.org/officeDocument/2006/relationships/hyperlink" Target="https://www.freepik.com/free-psd/3d-rendering-holo-fluid-shapes-icon_305578692.htm/?utm_source=slidesgo_template&amp;utm_medium=referral-link&amp;utm_campaign=sg_resources&amp;utm_content=freepik" TargetMode="External"/><Relationship Id="rId9" Type="http://schemas.openxmlformats.org/officeDocument/2006/relationships/hyperlink" Target="https://www.freepik.com/free-psd/3d-rendering-holo-fluid-shapes-icon_305578761.htm/?utm_source=slidesgo_template&amp;utm_medium=referral-link&amp;utm_campaign=sg_resources&amp;utm_content=freepik" TargetMode="External"/><Relationship Id="rId5" Type="http://schemas.openxmlformats.org/officeDocument/2006/relationships/hyperlink" Target="https://www.freepik.com/free-psd/3d-rendering-holo-fluid-shapes-icon_305578706.htm/?utm_source=slidesgo_template&amp;utm_medium=referral-link&amp;utm_campaign=sg_resources&amp;utm_content=freepik" TargetMode="External"/><Relationship Id="rId6" Type="http://schemas.openxmlformats.org/officeDocument/2006/relationships/hyperlink" Target="https://www.freepik.com/premium-psd/3d-rendering-holo-fluid-shapes-icon_305578711.htm/?utm_source=slidesgo_template&amp;utm_medium=referral-link&amp;utm_campaign=sg_resources&amp;utm_content=freepik" TargetMode="External"/><Relationship Id="rId7" Type="http://schemas.openxmlformats.org/officeDocument/2006/relationships/hyperlink" Target="https://www.freepik.com/free-psd/3d-rendering-holo-fluid-shapes-icon_305578724.htm/?utm_source=slidesgo_template&amp;utm_medium=referral-link&amp;utm_campaign=sg_resources&amp;utm_content=freepik" TargetMode="External"/><Relationship Id="rId8" Type="http://schemas.openxmlformats.org/officeDocument/2006/relationships/hyperlink" Target="https://www.freepik.com/free-psd/3d-rendering-holo-fluid-shapes-icon_305578755.htm/?utm_source=slidesgo_template&amp;utm_medium=referral-link&amp;utm_campaign=sg_resources&amp;utm_content=freepi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hyperlink" Target="https://fonts.google.com/specimen/Chakra+Petch" TargetMode="External"/><Relationship Id="rId4" Type="http://schemas.openxmlformats.org/officeDocument/2006/relationships/hyperlink" Target="https://fonts.google.com/specimen/SU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hyperlink" Target="https://slidesgo.com/ai-presentations#rs=banner-to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4" Type="http://schemas.openxmlformats.org/officeDocument/2006/relationships/hyperlink" Target="https://bit.ly/3A1uf1Q" TargetMode="External"/><Relationship Id="rId9"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s://slidesgo.com/ai?utm_source=Slidesgo_template&amp;utm_medium=referral-link&amp;utm_campaign=sg_credits&amp;utm_term=Slidesgo" TargetMode="External"/><Relationship Id="rId6" Type="http://schemas.openxmlformats.org/officeDocument/2006/relationships/hyperlink" Target="http://bit.ly/30B07Gq" TargetMode="External"/><Relationship Id="rId7" Type="http://schemas.openxmlformats.org/officeDocument/2006/relationships/hyperlink" Target="http://bit.ly/33VAFh3" TargetMode="External"/><Relationship Id="rId8" Type="http://schemas.openxmlformats.org/officeDocument/2006/relationships/hyperlink" Target="https://www.freepik.com/ai?utm_source=slidesgo_template&amp;utm_medium=referral-link&amp;utm_campaign=promo-slide&amp;utm_term=slidesgo&amp;utm_content=fre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hyperlink" Target="https://bit.ly/2ZjL1p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workspace.google.com/marketplace/app/icons_for_slides_docs/38157832650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ctrTitle"/>
          </p:nvPr>
        </p:nvSpPr>
        <p:spPr>
          <a:xfrm>
            <a:off x="447350" y="119975"/>
            <a:ext cx="8249100" cy="171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 Tools</a:t>
            </a:r>
            <a:endParaRPr/>
          </a:p>
        </p:txBody>
      </p:sp>
      <p:sp>
        <p:nvSpPr>
          <p:cNvPr id="136" name="Google Shape;136;p28"/>
          <p:cNvSpPr txBox="1"/>
          <p:nvPr>
            <p:ph idx="1" type="subTitle"/>
          </p:nvPr>
        </p:nvSpPr>
        <p:spPr>
          <a:xfrm>
            <a:off x="447551" y="1633376"/>
            <a:ext cx="82491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7" title="freepik__midup-shot-of-a-woman-in-minimalist-monochrome-att__54638.jpeg"/>
          <p:cNvPicPr preferRelativeResize="0"/>
          <p:nvPr>
            <p:ph idx="2" type="pic"/>
          </p:nvPr>
        </p:nvPicPr>
        <p:blipFill rotWithShape="1">
          <a:blip r:embed="rId3">
            <a:alphaModFix/>
          </a:blip>
          <a:srcRect b="514" l="0" r="0" t="514"/>
          <a:stretch/>
        </p:blipFill>
        <p:spPr>
          <a:xfrm>
            <a:off x="0" y="0"/>
            <a:ext cx="9144003" cy="5143501"/>
          </a:xfrm>
          <a:prstGeom prst="rect">
            <a:avLst/>
          </a:prstGeom>
        </p:spPr>
      </p:pic>
      <p:sp>
        <p:nvSpPr>
          <p:cNvPr id="225" name="Google Shape;225;p37"/>
          <p:cNvSpPr txBox="1"/>
          <p:nvPr>
            <p:ph type="title"/>
          </p:nvPr>
        </p:nvSpPr>
        <p:spPr>
          <a:xfrm>
            <a:off x="228600" y="3921125"/>
            <a:ext cx="2257500" cy="8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742810" y="930175"/>
            <a:ext cx="3277800" cy="10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history</a:t>
            </a:r>
            <a:endParaRPr/>
          </a:p>
        </p:txBody>
      </p:sp>
      <p:sp>
        <p:nvSpPr>
          <p:cNvPr id="231" name="Google Shape;231;p38"/>
          <p:cNvSpPr txBox="1"/>
          <p:nvPr/>
        </p:nvSpPr>
        <p:spPr>
          <a:xfrm>
            <a:off x="771438" y="2914674"/>
            <a:ext cx="1844400" cy="12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USE"/>
                <a:ea typeface="SUSE"/>
                <a:cs typeface="SUSE"/>
                <a:sym typeface="SUSE"/>
              </a:rPr>
              <a:t>Venus has a beautiful name and it’s the second planet in our Solar System</a:t>
            </a:r>
            <a:endParaRPr>
              <a:solidFill>
                <a:schemeClr val="dk1"/>
              </a:solidFill>
              <a:latin typeface="SUSE"/>
              <a:ea typeface="SUSE"/>
              <a:cs typeface="SUSE"/>
              <a:sym typeface="SUSE"/>
            </a:endParaRPr>
          </a:p>
        </p:txBody>
      </p:sp>
      <p:sp>
        <p:nvSpPr>
          <p:cNvPr id="232" name="Google Shape;232;p38"/>
          <p:cNvSpPr txBox="1"/>
          <p:nvPr/>
        </p:nvSpPr>
        <p:spPr>
          <a:xfrm>
            <a:off x="3052237" y="2914926"/>
            <a:ext cx="1844400" cy="12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USE"/>
                <a:ea typeface="SUSE"/>
                <a:cs typeface="SUSE"/>
                <a:sym typeface="SUSE"/>
              </a:rPr>
              <a:t>Saturn is a gas giant, it is the </a:t>
            </a:r>
            <a:r>
              <a:rPr lang="en">
                <a:solidFill>
                  <a:schemeClr val="dk1"/>
                </a:solidFill>
                <a:latin typeface="SUSE"/>
                <a:ea typeface="SUSE"/>
                <a:cs typeface="SUSE"/>
                <a:sym typeface="SUSE"/>
              </a:rPr>
              <a:t>ringed</a:t>
            </a:r>
            <a:r>
              <a:rPr lang="en">
                <a:solidFill>
                  <a:schemeClr val="dk1"/>
                </a:solidFill>
                <a:latin typeface="SUSE"/>
                <a:ea typeface="SUSE"/>
                <a:cs typeface="SUSE"/>
                <a:sym typeface="SUSE"/>
              </a:rPr>
              <a:t> planet and it was named after a Roman </a:t>
            </a:r>
            <a:r>
              <a:rPr lang="en">
                <a:solidFill>
                  <a:schemeClr val="dk1"/>
                </a:solidFill>
                <a:latin typeface="SUSE"/>
                <a:ea typeface="SUSE"/>
                <a:cs typeface="SUSE"/>
                <a:sym typeface="SUSE"/>
              </a:rPr>
              <a:t>God</a:t>
            </a:r>
            <a:endParaRPr>
              <a:solidFill>
                <a:schemeClr val="dk1"/>
              </a:solidFill>
              <a:latin typeface="SUSE"/>
              <a:ea typeface="SUSE"/>
              <a:cs typeface="SUSE"/>
              <a:sym typeface="SUSE"/>
            </a:endParaRPr>
          </a:p>
        </p:txBody>
      </p:sp>
      <p:sp>
        <p:nvSpPr>
          <p:cNvPr id="233" name="Google Shape;233;p38"/>
          <p:cNvSpPr txBox="1"/>
          <p:nvPr/>
        </p:nvSpPr>
        <p:spPr>
          <a:xfrm>
            <a:off x="6679909" y="930175"/>
            <a:ext cx="1844400" cy="129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SUSE"/>
                <a:ea typeface="SUSE"/>
                <a:cs typeface="SUSE"/>
                <a:sym typeface="SUSE"/>
              </a:rPr>
              <a:t>Mars is full of iron </a:t>
            </a:r>
            <a:r>
              <a:rPr lang="en">
                <a:solidFill>
                  <a:schemeClr val="dk1"/>
                </a:solidFill>
                <a:latin typeface="SUSE"/>
                <a:ea typeface="SUSE"/>
                <a:cs typeface="SUSE"/>
                <a:sym typeface="SUSE"/>
              </a:rPr>
              <a:t>oxide</a:t>
            </a:r>
            <a:r>
              <a:rPr lang="en">
                <a:solidFill>
                  <a:schemeClr val="dk1"/>
                </a:solidFill>
                <a:latin typeface="SUSE"/>
                <a:ea typeface="SUSE"/>
                <a:cs typeface="SUSE"/>
                <a:sym typeface="SUSE"/>
              </a:rPr>
              <a:t> dust and despite being red it is a really  a cold place</a:t>
            </a:r>
            <a:endParaRPr>
              <a:solidFill>
                <a:schemeClr val="dk1"/>
              </a:solidFill>
              <a:latin typeface="SUSE"/>
              <a:ea typeface="SUSE"/>
              <a:cs typeface="SUSE"/>
              <a:sym typeface="SUSE"/>
            </a:endParaRPr>
          </a:p>
        </p:txBody>
      </p:sp>
      <p:sp>
        <p:nvSpPr>
          <p:cNvPr id="234" name="Google Shape;234;p38"/>
          <p:cNvSpPr txBox="1"/>
          <p:nvPr/>
        </p:nvSpPr>
        <p:spPr>
          <a:xfrm>
            <a:off x="4399110" y="930174"/>
            <a:ext cx="1844400" cy="129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SUSE"/>
                <a:ea typeface="SUSE"/>
                <a:cs typeface="SUSE"/>
                <a:sym typeface="SUSE"/>
              </a:rPr>
              <a:t>Neptune is an ice giant and it is the fourth-largest planet in the Solar System</a:t>
            </a:r>
            <a:endParaRPr>
              <a:solidFill>
                <a:schemeClr val="dk1"/>
              </a:solidFill>
              <a:latin typeface="SUSE"/>
              <a:ea typeface="SUSE"/>
              <a:cs typeface="SUSE"/>
              <a:sym typeface="SUSE"/>
            </a:endParaRPr>
          </a:p>
        </p:txBody>
      </p:sp>
      <p:sp>
        <p:nvSpPr>
          <p:cNvPr id="235" name="Google Shape;235;p38"/>
          <p:cNvSpPr txBox="1"/>
          <p:nvPr/>
        </p:nvSpPr>
        <p:spPr>
          <a:xfrm>
            <a:off x="520487" y="2305075"/>
            <a:ext cx="1413000" cy="53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Chakra Petch"/>
                <a:ea typeface="Chakra Petch"/>
                <a:cs typeface="Chakra Petch"/>
                <a:sym typeface="Chakra Petch"/>
              </a:rPr>
              <a:t>2XXX</a:t>
            </a:r>
            <a:endParaRPr b="1" sz="2200">
              <a:solidFill>
                <a:schemeClr val="dk1"/>
              </a:solidFill>
              <a:latin typeface="Chakra Petch"/>
              <a:ea typeface="Chakra Petch"/>
              <a:cs typeface="Chakra Petch"/>
              <a:sym typeface="Chakra Petch"/>
            </a:endParaRPr>
          </a:p>
        </p:txBody>
      </p:sp>
      <p:sp>
        <p:nvSpPr>
          <p:cNvPr id="236" name="Google Shape;236;p38"/>
          <p:cNvSpPr txBox="1"/>
          <p:nvPr/>
        </p:nvSpPr>
        <p:spPr>
          <a:xfrm>
            <a:off x="2801326" y="2305075"/>
            <a:ext cx="1413000" cy="53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Chakra Petch"/>
                <a:ea typeface="Chakra Petch"/>
                <a:cs typeface="Chakra Petch"/>
                <a:sym typeface="Chakra Petch"/>
              </a:rPr>
              <a:t>2XXX</a:t>
            </a:r>
            <a:endParaRPr b="1" sz="2200">
              <a:solidFill>
                <a:schemeClr val="dk1"/>
              </a:solidFill>
              <a:latin typeface="Chakra Petch"/>
              <a:ea typeface="Chakra Petch"/>
              <a:cs typeface="Chakra Petch"/>
              <a:sym typeface="Chakra Petch"/>
            </a:endParaRPr>
          </a:p>
        </p:txBody>
      </p:sp>
      <p:sp>
        <p:nvSpPr>
          <p:cNvPr id="237" name="Google Shape;237;p38"/>
          <p:cNvSpPr txBox="1"/>
          <p:nvPr/>
        </p:nvSpPr>
        <p:spPr>
          <a:xfrm>
            <a:off x="5082163" y="2305075"/>
            <a:ext cx="1413000" cy="53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Chakra Petch"/>
                <a:ea typeface="Chakra Petch"/>
                <a:cs typeface="Chakra Petch"/>
                <a:sym typeface="Chakra Petch"/>
              </a:rPr>
              <a:t>2XXX</a:t>
            </a:r>
            <a:endParaRPr b="1" sz="2200">
              <a:solidFill>
                <a:schemeClr val="dk1"/>
              </a:solidFill>
              <a:latin typeface="Chakra Petch"/>
              <a:ea typeface="Chakra Petch"/>
              <a:cs typeface="Chakra Petch"/>
              <a:sym typeface="Chakra Petch"/>
            </a:endParaRPr>
          </a:p>
        </p:txBody>
      </p:sp>
      <p:sp>
        <p:nvSpPr>
          <p:cNvPr id="238" name="Google Shape;238;p38"/>
          <p:cNvSpPr txBox="1"/>
          <p:nvPr/>
        </p:nvSpPr>
        <p:spPr>
          <a:xfrm>
            <a:off x="7362913" y="2305075"/>
            <a:ext cx="1413000" cy="53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Chakra Petch"/>
                <a:ea typeface="Chakra Petch"/>
                <a:cs typeface="Chakra Petch"/>
                <a:sym typeface="Chakra Petch"/>
              </a:rPr>
              <a:t>2XXX</a:t>
            </a:r>
            <a:endParaRPr b="1" sz="2200">
              <a:solidFill>
                <a:schemeClr val="dk1"/>
              </a:solidFill>
              <a:latin typeface="Chakra Petch"/>
              <a:ea typeface="Chakra Petch"/>
              <a:cs typeface="Chakra Petch"/>
              <a:sym typeface="Chakra Petch"/>
            </a:endParaRPr>
          </a:p>
        </p:txBody>
      </p:sp>
      <p:cxnSp>
        <p:nvCxnSpPr>
          <p:cNvPr id="239" name="Google Shape;239;p38"/>
          <p:cNvCxnSpPr>
            <a:stCxn id="235" idx="3"/>
            <a:endCxn id="236" idx="1"/>
          </p:cNvCxnSpPr>
          <p:nvPr/>
        </p:nvCxnSpPr>
        <p:spPr>
          <a:xfrm>
            <a:off x="1933487" y="2571775"/>
            <a:ext cx="867900" cy="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38"/>
          <p:cNvCxnSpPr>
            <a:stCxn id="236" idx="3"/>
            <a:endCxn id="237" idx="1"/>
          </p:cNvCxnSpPr>
          <p:nvPr/>
        </p:nvCxnSpPr>
        <p:spPr>
          <a:xfrm>
            <a:off x="4214326" y="2571775"/>
            <a:ext cx="8679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38"/>
          <p:cNvCxnSpPr>
            <a:stCxn id="237" idx="3"/>
            <a:endCxn id="238" idx="1"/>
          </p:cNvCxnSpPr>
          <p:nvPr/>
        </p:nvCxnSpPr>
        <p:spPr>
          <a:xfrm>
            <a:off x="6495163" y="2571775"/>
            <a:ext cx="867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0000" y="445025"/>
            <a:ext cx="7704000" cy="68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Represent your data here</a:t>
            </a:r>
            <a:endParaRPr/>
          </a:p>
        </p:txBody>
      </p:sp>
      <p:graphicFrame>
        <p:nvGraphicFramePr>
          <p:cNvPr id="247" name="Google Shape;247;p39"/>
          <p:cNvGraphicFramePr/>
          <p:nvPr/>
        </p:nvGraphicFramePr>
        <p:xfrm>
          <a:off x="5543100" y="1200525"/>
          <a:ext cx="3000000" cy="3000000"/>
        </p:xfrm>
        <a:graphic>
          <a:graphicData uri="http://schemas.openxmlformats.org/drawingml/2006/table">
            <a:tbl>
              <a:tblPr>
                <a:noFill/>
                <a:tableStyleId>{12B8ACD1-DB6E-488F-B18A-0F54E278B3E0}</a:tableStyleId>
              </a:tblPr>
              <a:tblGrid>
                <a:gridCol w="1136375"/>
                <a:gridCol w="1136375"/>
                <a:gridCol w="1099550"/>
              </a:tblGrid>
              <a:tr h="676550">
                <a:tc>
                  <a:txBody>
                    <a:bodyPr/>
                    <a:lstStyle/>
                    <a:p>
                      <a:pPr indent="0" lvl="0" marL="0" rtl="0" algn="ctr">
                        <a:spcBef>
                          <a:spcPts val="0"/>
                        </a:spcBef>
                        <a:spcAft>
                          <a:spcPts val="0"/>
                        </a:spcAft>
                        <a:buNone/>
                      </a:pPr>
                      <a:r>
                        <a:rPr b="1" lang="en" sz="2000">
                          <a:solidFill>
                            <a:schemeClr val="dk1"/>
                          </a:solidFill>
                          <a:latin typeface="Chakra Petch"/>
                          <a:ea typeface="Chakra Petch"/>
                          <a:cs typeface="Chakra Petch"/>
                          <a:sym typeface="Chakra Petch"/>
                        </a:rPr>
                        <a:t>Year</a:t>
                      </a:r>
                      <a:endParaRPr b="1" sz="2000">
                        <a:solidFill>
                          <a:schemeClr val="dk1"/>
                        </a:solidFill>
                        <a:latin typeface="Chakra Petch"/>
                        <a:ea typeface="Chakra Petch"/>
                        <a:cs typeface="Chakra Petch"/>
                        <a:sym typeface="Chakra Petch"/>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Chakra Petch"/>
                          <a:ea typeface="Chakra Petch"/>
                          <a:cs typeface="Chakra Petch"/>
                          <a:sym typeface="Chakra Petch"/>
                        </a:rPr>
                        <a:t>Venus</a:t>
                      </a:r>
                      <a:endParaRPr b="1" sz="2000">
                        <a:solidFill>
                          <a:schemeClr val="dk1"/>
                        </a:solidFill>
                        <a:latin typeface="Chakra Petch"/>
                        <a:ea typeface="Chakra Petch"/>
                        <a:cs typeface="Chakra Petch"/>
                        <a:sym typeface="Chakra Petch"/>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Chakra Petch"/>
                          <a:ea typeface="Chakra Petch"/>
                          <a:cs typeface="Chakra Petch"/>
                          <a:sym typeface="Chakra Petch"/>
                        </a:rPr>
                        <a:t>Mars</a:t>
                      </a:r>
                      <a:endParaRPr b="1" sz="2000">
                        <a:solidFill>
                          <a:schemeClr val="dk1"/>
                        </a:solidFill>
                        <a:latin typeface="Chakra Petch"/>
                        <a:ea typeface="Chakra Petch"/>
                        <a:cs typeface="Chakra Petch"/>
                        <a:sym typeface="Chakra Petch"/>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76550">
                <a:tc>
                  <a:txBody>
                    <a:bodyPr/>
                    <a:lstStyle/>
                    <a:p>
                      <a:pPr indent="0" lvl="0" marL="0" rtl="0" algn="ctr">
                        <a:spcBef>
                          <a:spcPts val="0"/>
                        </a:spcBef>
                        <a:spcAft>
                          <a:spcPts val="0"/>
                        </a:spcAft>
                        <a:buNone/>
                      </a:pPr>
                      <a:r>
                        <a:rPr b="1" lang="en">
                          <a:solidFill>
                            <a:schemeClr val="dk1"/>
                          </a:solidFill>
                          <a:latin typeface="SUSE"/>
                          <a:ea typeface="SUSE"/>
                          <a:cs typeface="SUSE"/>
                          <a:sym typeface="SUSE"/>
                        </a:rPr>
                        <a:t>20XX</a:t>
                      </a:r>
                      <a:endParaRPr b="1">
                        <a:solidFill>
                          <a:schemeClr val="dk1"/>
                        </a:solidFill>
                        <a:latin typeface="SUSE"/>
                        <a:ea typeface="SUSE"/>
                        <a:cs typeface="SUSE"/>
                        <a:sym typeface="SUS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USE"/>
                          <a:ea typeface="SUSE"/>
                          <a:cs typeface="SUSE"/>
                          <a:sym typeface="SUSE"/>
                        </a:rPr>
                        <a:t>$0.30</a:t>
                      </a:r>
                      <a:endParaRPr sz="1200">
                        <a:solidFill>
                          <a:schemeClr val="dk1"/>
                        </a:solidFill>
                        <a:latin typeface="SUSE"/>
                        <a:ea typeface="SUSE"/>
                        <a:cs typeface="SUSE"/>
                        <a:sym typeface="SUS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USE"/>
                          <a:ea typeface="SUSE"/>
                          <a:cs typeface="SUSE"/>
                          <a:sym typeface="SUSE"/>
                        </a:rPr>
                        <a:t>$31.90</a:t>
                      </a:r>
                      <a:endParaRPr sz="1200">
                        <a:solidFill>
                          <a:schemeClr val="dk1"/>
                        </a:solidFill>
                        <a:latin typeface="SUSE"/>
                        <a:ea typeface="SUSE"/>
                        <a:cs typeface="SUSE"/>
                        <a:sym typeface="SUS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76550">
                <a:tc>
                  <a:txBody>
                    <a:bodyPr/>
                    <a:lstStyle/>
                    <a:p>
                      <a:pPr indent="0" lvl="0" marL="0" rtl="0" algn="ctr">
                        <a:spcBef>
                          <a:spcPts val="0"/>
                        </a:spcBef>
                        <a:spcAft>
                          <a:spcPts val="0"/>
                        </a:spcAft>
                        <a:buNone/>
                      </a:pPr>
                      <a:r>
                        <a:rPr b="1" lang="en">
                          <a:solidFill>
                            <a:schemeClr val="dk1"/>
                          </a:solidFill>
                          <a:latin typeface="SUSE"/>
                          <a:ea typeface="SUSE"/>
                          <a:cs typeface="SUSE"/>
                          <a:sym typeface="SUSE"/>
                        </a:rPr>
                        <a:t>20XX</a:t>
                      </a:r>
                      <a:endParaRPr b="1">
                        <a:solidFill>
                          <a:schemeClr val="dk1"/>
                        </a:solidFill>
                        <a:latin typeface="SUSE"/>
                        <a:ea typeface="SUSE"/>
                        <a:cs typeface="SUSE"/>
                        <a:sym typeface="SUS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USE"/>
                          <a:ea typeface="SUSE"/>
                          <a:cs typeface="SUSE"/>
                          <a:sym typeface="SUSE"/>
                        </a:rPr>
                        <a:t>$3.90</a:t>
                      </a:r>
                      <a:endParaRPr sz="1200">
                        <a:solidFill>
                          <a:schemeClr val="dk1"/>
                        </a:solidFill>
                        <a:latin typeface="SUSE"/>
                        <a:ea typeface="SUSE"/>
                        <a:cs typeface="SUSE"/>
                        <a:sym typeface="SUS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USE"/>
                          <a:ea typeface="SUSE"/>
                          <a:cs typeface="SUSE"/>
                          <a:sym typeface="SUSE"/>
                        </a:rPr>
                        <a:t>$15.40</a:t>
                      </a:r>
                      <a:endParaRPr sz="1200">
                        <a:solidFill>
                          <a:schemeClr val="dk1"/>
                        </a:solidFill>
                        <a:latin typeface="SUSE"/>
                        <a:ea typeface="SUSE"/>
                        <a:cs typeface="SUSE"/>
                        <a:sym typeface="SUS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76550">
                <a:tc>
                  <a:txBody>
                    <a:bodyPr/>
                    <a:lstStyle/>
                    <a:p>
                      <a:pPr indent="0" lvl="0" marL="0" rtl="0" algn="ctr">
                        <a:spcBef>
                          <a:spcPts val="0"/>
                        </a:spcBef>
                        <a:spcAft>
                          <a:spcPts val="0"/>
                        </a:spcAft>
                        <a:buNone/>
                      </a:pPr>
                      <a:r>
                        <a:rPr b="1" lang="en">
                          <a:solidFill>
                            <a:schemeClr val="dk1"/>
                          </a:solidFill>
                          <a:latin typeface="SUSE"/>
                          <a:ea typeface="SUSE"/>
                          <a:cs typeface="SUSE"/>
                          <a:sym typeface="SUSE"/>
                        </a:rPr>
                        <a:t>20XX</a:t>
                      </a:r>
                      <a:endParaRPr b="1">
                        <a:solidFill>
                          <a:schemeClr val="dk1"/>
                        </a:solidFill>
                        <a:latin typeface="SUSE"/>
                        <a:ea typeface="SUSE"/>
                        <a:cs typeface="SUSE"/>
                        <a:sym typeface="SUS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USE"/>
                          <a:ea typeface="SUSE"/>
                          <a:cs typeface="SUSE"/>
                          <a:sym typeface="SUSE"/>
                        </a:rPr>
                        <a:t>$157.30</a:t>
                      </a:r>
                      <a:endParaRPr sz="1200">
                        <a:solidFill>
                          <a:schemeClr val="dk1"/>
                        </a:solidFill>
                        <a:latin typeface="SUSE"/>
                        <a:ea typeface="SUSE"/>
                        <a:cs typeface="SUSE"/>
                        <a:sym typeface="SUS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USE"/>
                          <a:ea typeface="SUSE"/>
                          <a:cs typeface="SUSE"/>
                          <a:sym typeface="SUSE"/>
                        </a:rPr>
                        <a:t>$492.80</a:t>
                      </a:r>
                      <a:endParaRPr sz="1200">
                        <a:solidFill>
                          <a:schemeClr val="dk1"/>
                        </a:solidFill>
                        <a:latin typeface="SUSE"/>
                        <a:ea typeface="SUSE"/>
                        <a:cs typeface="SUSE"/>
                        <a:sym typeface="SUS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76550">
                <a:tc>
                  <a:txBody>
                    <a:bodyPr/>
                    <a:lstStyle/>
                    <a:p>
                      <a:pPr indent="0" lvl="0" marL="0" rtl="0" algn="ctr">
                        <a:spcBef>
                          <a:spcPts val="0"/>
                        </a:spcBef>
                        <a:spcAft>
                          <a:spcPts val="0"/>
                        </a:spcAft>
                        <a:buNone/>
                      </a:pPr>
                      <a:r>
                        <a:rPr b="1" lang="en">
                          <a:solidFill>
                            <a:schemeClr val="dk1"/>
                          </a:solidFill>
                          <a:latin typeface="SUSE"/>
                          <a:ea typeface="SUSE"/>
                          <a:cs typeface="SUSE"/>
                          <a:sym typeface="SUSE"/>
                        </a:rPr>
                        <a:t>20XX</a:t>
                      </a:r>
                      <a:endParaRPr b="1">
                        <a:solidFill>
                          <a:schemeClr val="dk1"/>
                        </a:solidFill>
                        <a:latin typeface="SUSE"/>
                        <a:ea typeface="SUSE"/>
                        <a:cs typeface="SUSE"/>
                        <a:sym typeface="SUS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USE"/>
                          <a:ea typeface="SUSE"/>
                          <a:cs typeface="SUSE"/>
                          <a:sym typeface="SUSE"/>
                        </a:rPr>
                        <a:t>$3,368.20</a:t>
                      </a:r>
                      <a:endParaRPr sz="1200">
                        <a:solidFill>
                          <a:schemeClr val="dk1"/>
                        </a:solidFill>
                        <a:latin typeface="SUSE"/>
                        <a:ea typeface="SUSE"/>
                        <a:cs typeface="SUSE"/>
                        <a:sym typeface="SUS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USE"/>
                          <a:ea typeface="SUSE"/>
                          <a:cs typeface="SUSE"/>
                          <a:sym typeface="SUSE"/>
                        </a:rPr>
                        <a:t>$13,929.80</a:t>
                      </a:r>
                      <a:endParaRPr sz="1200">
                        <a:solidFill>
                          <a:schemeClr val="dk1"/>
                        </a:solidFill>
                        <a:latin typeface="SUSE"/>
                        <a:ea typeface="SUSE"/>
                        <a:cs typeface="SUSE"/>
                        <a:sym typeface="SUS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248" name="Google Shape;248;p39"/>
          <p:cNvSpPr txBox="1"/>
          <p:nvPr/>
        </p:nvSpPr>
        <p:spPr>
          <a:xfrm>
            <a:off x="610975" y="3387375"/>
            <a:ext cx="2125200" cy="51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hakra Petch"/>
                <a:ea typeface="Chakra Petch"/>
                <a:cs typeface="Chakra Petch"/>
                <a:sym typeface="Chakra Petch"/>
              </a:rPr>
              <a:t>This is </a:t>
            </a:r>
            <a:r>
              <a:rPr b="1" lang="en" sz="2000">
                <a:solidFill>
                  <a:schemeClr val="dk1"/>
                </a:solidFill>
                <a:latin typeface="Chakra Petch"/>
                <a:ea typeface="Chakra Petch"/>
                <a:cs typeface="Chakra Petch"/>
                <a:sym typeface="Chakra Petch"/>
              </a:rPr>
              <a:t>Mars</a:t>
            </a:r>
            <a:endParaRPr b="1" sz="2000">
              <a:solidFill>
                <a:schemeClr val="dk1"/>
              </a:solidFill>
              <a:latin typeface="Chakra Petch"/>
              <a:ea typeface="Chakra Petch"/>
              <a:cs typeface="Chakra Petch"/>
              <a:sym typeface="Chakra Petch"/>
            </a:endParaRPr>
          </a:p>
        </p:txBody>
      </p:sp>
      <p:sp>
        <p:nvSpPr>
          <p:cNvPr id="249" name="Google Shape;249;p39"/>
          <p:cNvSpPr txBox="1"/>
          <p:nvPr/>
        </p:nvSpPr>
        <p:spPr>
          <a:xfrm>
            <a:off x="266690" y="3830234"/>
            <a:ext cx="23718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USE"/>
                <a:ea typeface="SUSE"/>
                <a:cs typeface="SUSE"/>
                <a:sym typeface="SUSE"/>
              </a:rPr>
              <a:t>Despite being red, Mars is actually a really cold place</a:t>
            </a:r>
            <a:endParaRPr>
              <a:solidFill>
                <a:schemeClr val="dk1"/>
              </a:solidFill>
              <a:latin typeface="SUSE"/>
              <a:ea typeface="SUSE"/>
              <a:cs typeface="SUSE"/>
              <a:sym typeface="SUSE"/>
            </a:endParaRPr>
          </a:p>
        </p:txBody>
      </p:sp>
      <p:sp>
        <p:nvSpPr>
          <p:cNvPr id="250" name="Google Shape;250;p39"/>
          <p:cNvSpPr txBox="1"/>
          <p:nvPr/>
        </p:nvSpPr>
        <p:spPr>
          <a:xfrm>
            <a:off x="2987801" y="3387375"/>
            <a:ext cx="2125200" cy="51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hakra Petch"/>
                <a:ea typeface="Chakra Petch"/>
                <a:cs typeface="Chakra Petch"/>
                <a:sym typeface="Chakra Petch"/>
              </a:rPr>
              <a:t>This is </a:t>
            </a:r>
            <a:r>
              <a:rPr b="1" lang="en" sz="2000">
                <a:solidFill>
                  <a:schemeClr val="dk1"/>
                </a:solidFill>
                <a:latin typeface="Chakra Petch"/>
                <a:ea typeface="Chakra Petch"/>
                <a:cs typeface="Chakra Petch"/>
                <a:sym typeface="Chakra Petch"/>
              </a:rPr>
              <a:t>Neptune</a:t>
            </a:r>
            <a:endParaRPr b="1" sz="2000">
              <a:solidFill>
                <a:schemeClr val="dk1"/>
              </a:solidFill>
              <a:latin typeface="Chakra Petch"/>
              <a:ea typeface="Chakra Petch"/>
              <a:cs typeface="Chakra Petch"/>
              <a:sym typeface="Chakra Petch"/>
            </a:endParaRPr>
          </a:p>
        </p:txBody>
      </p:sp>
      <p:sp>
        <p:nvSpPr>
          <p:cNvPr id="251" name="Google Shape;251;p39"/>
          <p:cNvSpPr txBox="1"/>
          <p:nvPr/>
        </p:nvSpPr>
        <p:spPr>
          <a:xfrm>
            <a:off x="2643534" y="3830174"/>
            <a:ext cx="23718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USE"/>
                <a:ea typeface="SUSE"/>
                <a:cs typeface="SUSE"/>
                <a:sym typeface="SUSE"/>
              </a:rPr>
              <a:t>Neptune is the farthest planet from the Sun</a:t>
            </a:r>
            <a:endParaRPr>
              <a:solidFill>
                <a:schemeClr val="dk1"/>
              </a:solidFill>
              <a:latin typeface="SUSE"/>
              <a:ea typeface="SUSE"/>
              <a:cs typeface="SUSE"/>
              <a:sym typeface="SUSE"/>
            </a:endParaRPr>
          </a:p>
        </p:txBody>
      </p:sp>
      <p:sp>
        <p:nvSpPr>
          <p:cNvPr id="252" name="Google Shape;252;p39"/>
          <p:cNvSpPr txBox="1"/>
          <p:nvPr/>
        </p:nvSpPr>
        <p:spPr>
          <a:xfrm>
            <a:off x="714225" y="4659450"/>
            <a:ext cx="7704000" cy="24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USE"/>
                <a:ea typeface="SUSE"/>
                <a:cs typeface="SUSE"/>
                <a:sym typeface="SUSE"/>
              </a:rPr>
              <a:t>Follow the link in the graph to modify its data and then paste the new one here. </a:t>
            </a:r>
            <a:r>
              <a:rPr b="1" lang="en" sz="1000" u="sng">
                <a:solidFill>
                  <a:schemeClr val="dk1"/>
                </a:solidFill>
                <a:latin typeface="SUSE"/>
                <a:ea typeface="SUSE"/>
                <a:cs typeface="SUSE"/>
                <a:sym typeface="SUSE"/>
                <a:hlinkClick r:id="rId3">
                  <a:extLst>
                    <a:ext uri="{A12FA001-AC4F-418D-AE19-62706E023703}">
                      <ahyp:hlinkClr val="tx"/>
                    </a:ext>
                  </a:extLst>
                </a:hlinkClick>
              </a:rPr>
              <a:t>For more info, click here</a:t>
            </a:r>
            <a:endParaRPr b="1" sz="1000" u="sng">
              <a:solidFill>
                <a:schemeClr val="dk1"/>
              </a:solidFill>
              <a:latin typeface="SUSE"/>
              <a:ea typeface="SUSE"/>
              <a:cs typeface="SUSE"/>
              <a:sym typeface="SUSE"/>
            </a:endParaRPr>
          </a:p>
        </p:txBody>
      </p:sp>
      <p:sp>
        <p:nvSpPr>
          <p:cNvPr id="253" name="Google Shape;253;p39"/>
          <p:cNvSpPr/>
          <p:nvPr/>
        </p:nvSpPr>
        <p:spPr>
          <a:xfrm>
            <a:off x="364375" y="3523575"/>
            <a:ext cx="246600" cy="246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USE"/>
              <a:ea typeface="SUSE"/>
              <a:cs typeface="SUSE"/>
              <a:sym typeface="SUSE"/>
            </a:endParaRPr>
          </a:p>
        </p:txBody>
      </p:sp>
      <p:sp>
        <p:nvSpPr>
          <p:cNvPr id="254" name="Google Shape;254;p39"/>
          <p:cNvSpPr/>
          <p:nvPr/>
        </p:nvSpPr>
        <p:spPr>
          <a:xfrm>
            <a:off x="2741213" y="3523575"/>
            <a:ext cx="246600" cy="246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USE"/>
              <a:ea typeface="SUSE"/>
              <a:cs typeface="SUSE"/>
              <a:sym typeface="SUSE"/>
            </a:endParaRPr>
          </a:p>
        </p:txBody>
      </p:sp>
      <p:pic>
        <p:nvPicPr>
          <p:cNvPr id="255" name="Google Shape;255;p39" title="Chart">
            <a:hlinkClick r:id="rId4"/>
          </p:cNvPr>
          <p:cNvPicPr preferRelativeResize="0"/>
          <p:nvPr/>
        </p:nvPicPr>
        <p:blipFill>
          <a:blip r:embed="rId5">
            <a:alphaModFix/>
          </a:blip>
          <a:stretch>
            <a:fillRect/>
          </a:stretch>
        </p:blipFill>
        <p:spPr>
          <a:xfrm>
            <a:off x="228600" y="1248863"/>
            <a:ext cx="4786725" cy="20615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228600" y="755674"/>
            <a:ext cx="5295900" cy="10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261" name="Google Shape;261;p40"/>
          <p:cNvSpPr txBox="1"/>
          <p:nvPr>
            <p:ph idx="1" type="subTitle"/>
          </p:nvPr>
        </p:nvSpPr>
        <p:spPr>
          <a:xfrm>
            <a:off x="228600" y="1715411"/>
            <a:ext cx="5295900" cy="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262" name="Google Shape;262;p40"/>
          <p:cNvSpPr txBox="1"/>
          <p:nvPr>
            <p:ph idx="2" type="title"/>
          </p:nvPr>
        </p:nvSpPr>
        <p:spPr>
          <a:xfrm>
            <a:off x="3619500" y="2608397"/>
            <a:ext cx="5295900" cy="1011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386,000 km</a:t>
            </a:r>
            <a:endParaRPr/>
          </a:p>
        </p:txBody>
      </p:sp>
      <p:sp>
        <p:nvSpPr>
          <p:cNvPr id="263" name="Google Shape;263;p40"/>
          <p:cNvSpPr txBox="1"/>
          <p:nvPr>
            <p:ph idx="3" type="subTitle"/>
          </p:nvPr>
        </p:nvSpPr>
        <p:spPr>
          <a:xfrm>
            <a:off x="3619500" y="3568076"/>
            <a:ext cx="5295900" cy="6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Distance between Earth and the Moon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228600" y="2497500"/>
            <a:ext cx="50673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t>
            </a:r>
            <a:r>
              <a:rPr lang="en"/>
              <a:t>hank you</a:t>
            </a:r>
            <a:endParaRPr/>
          </a:p>
        </p:txBody>
      </p:sp>
      <p:sp>
        <p:nvSpPr>
          <p:cNvPr id="269" name="Google Shape;269;p41"/>
          <p:cNvSpPr txBox="1"/>
          <p:nvPr>
            <p:ph idx="1" type="subTitle"/>
          </p:nvPr>
        </p:nvSpPr>
        <p:spPr>
          <a:xfrm>
            <a:off x="228600" y="3556200"/>
            <a:ext cx="4089300" cy="13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+00 000 000 000</a:t>
            </a:r>
            <a:endParaRPr/>
          </a:p>
          <a:p>
            <a:pPr indent="0" lvl="0" marL="0" rtl="0" algn="l">
              <a:spcBef>
                <a:spcPts val="0"/>
              </a:spcBef>
              <a:spcAft>
                <a:spcPts val="0"/>
              </a:spcAft>
              <a:buNone/>
            </a:pPr>
            <a:r>
              <a:rPr lang="en"/>
              <a:t>yourwebsite.com</a:t>
            </a:r>
            <a:endParaRPr/>
          </a:p>
        </p:txBody>
      </p:sp>
      <p:grpSp>
        <p:nvGrpSpPr>
          <p:cNvPr id="270" name="Google Shape;270;p41"/>
          <p:cNvGrpSpPr/>
          <p:nvPr/>
        </p:nvGrpSpPr>
        <p:grpSpPr>
          <a:xfrm>
            <a:off x="6777949" y="3391091"/>
            <a:ext cx="276012" cy="275991"/>
            <a:chOff x="3368074" y="3882537"/>
            <a:chExt cx="215298" cy="215298"/>
          </a:xfrm>
        </p:grpSpPr>
        <p:sp>
          <p:nvSpPr>
            <p:cNvPr id="271" name="Google Shape;271;p4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41"/>
          <p:cNvGrpSpPr/>
          <p:nvPr/>
        </p:nvGrpSpPr>
        <p:grpSpPr>
          <a:xfrm>
            <a:off x="7654131" y="3409800"/>
            <a:ext cx="266790" cy="238574"/>
            <a:chOff x="3824739" y="3890112"/>
            <a:chExt cx="208105" cy="186110"/>
          </a:xfrm>
        </p:grpSpPr>
        <p:sp>
          <p:nvSpPr>
            <p:cNvPr id="275" name="Google Shape;275;p4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41"/>
          <p:cNvSpPr txBox="1"/>
          <p:nvPr/>
        </p:nvSpPr>
        <p:spPr>
          <a:xfrm>
            <a:off x="4381501" y="4331150"/>
            <a:ext cx="4457700" cy="418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chemeClr val="dk1"/>
                </a:solidFill>
                <a:latin typeface="SUSE"/>
                <a:ea typeface="SUSE"/>
                <a:cs typeface="SUSE"/>
                <a:sym typeface="SUSE"/>
              </a:rPr>
              <a:t>Please keep this slide for attribution</a:t>
            </a:r>
            <a:endParaRPr sz="1200">
              <a:solidFill>
                <a:schemeClr val="dk1"/>
              </a:solidFill>
              <a:latin typeface="SUSE"/>
              <a:ea typeface="SUSE"/>
              <a:cs typeface="SUSE"/>
              <a:sym typeface="SUSE"/>
            </a:endParaRPr>
          </a:p>
        </p:txBody>
      </p:sp>
      <p:sp>
        <p:nvSpPr>
          <p:cNvPr id="279" name="Google Shape;279;p41"/>
          <p:cNvSpPr/>
          <p:nvPr/>
        </p:nvSpPr>
        <p:spPr>
          <a:xfrm>
            <a:off x="8521099" y="3391885"/>
            <a:ext cx="268502" cy="274403"/>
          </a:xfrm>
          <a:custGeom>
            <a:rect b="b" l="l" r="r" t="t"/>
            <a:pathLst>
              <a:path extrusionOk="0" h="6860069" w="6712561">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idx="1" type="body"/>
          </p:nvPr>
        </p:nvSpPr>
        <p:spPr>
          <a:xfrm>
            <a:off x="1549400" y="1266025"/>
            <a:ext cx="7365900" cy="17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a:t>Illustrations</a:t>
            </a:r>
            <a:endParaRPr b="1"/>
          </a:p>
          <a:p>
            <a:pPr indent="-317500" lvl="0" marL="457200" rtl="0" algn="l">
              <a:spcBef>
                <a:spcPts val="0"/>
              </a:spcBef>
              <a:spcAft>
                <a:spcPts val="0"/>
              </a:spcAft>
              <a:buSzPts val="1400"/>
              <a:buChar char="●"/>
            </a:pPr>
            <a:r>
              <a:rPr lang="en" u="sng">
                <a:hlinkClick r:id="rId3"/>
              </a:rPr>
              <a:t>3d shapes glowing with bright holographic colors I</a:t>
            </a:r>
            <a:endParaRPr/>
          </a:p>
          <a:p>
            <a:pPr indent="-317500" lvl="0" marL="457200" rtl="0" algn="l">
              <a:spcBef>
                <a:spcPts val="0"/>
              </a:spcBef>
              <a:spcAft>
                <a:spcPts val="0"/>
              </a:spcAft>
              <a:buSzPts val="1400"/>
              <a:buChar char="●"/>
            </a:pPr>
            <a:r>
              <a:rPr lang="en" u="sng">
                <a:hlinkClick r:id="rId4"/>
              </a:rPr>
              <a:t>3d shapes glowing with bright holographic colors II</a:t>
            </a:r>
            <a:endParaRPr/>
          </a:p>
          <a:p>
            <a:pPr indent="-317500" lvl="0" marL="457200" rtl="0" algn="l">
              <a:spcBef>
                <a:spcPts val="0"/>
              </a:spcBef>
              <a:spcAft>
                <a:spcPts val="0"/>
              </a:spcAft>
              <a:buSzPts val="1400"/>
              <a:buChar char="●"/>
            </a:pPr>
            <a:r>
              <a:rPr lang="en" u="sng">
                <a:hlinkClick r:id="rId5"/>
              </a:rPr>
              <a:t>3d shapes glowing with bright holographic colors III</a:t>
            </a:r>
            <a:endParaRPr/>
          </a:p>
        </p:txBody>
      </p:sp>
      <p:sp>
        <p:nvSpPr>
          <p:cNvPr id="285" name="Google Shape;285;p42"/>
          <p:cNvSpPr txBox="1"/>
          <p:nvPr>
            <p:ph type="title"/>
          </p:nvPr>
        </p:nvSpPr>
        <p:spPr>
          <a:xfrm>
            <a:off x="720000" y="445025"/>
            <a:ext cx="7704000" cy="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pic>
        <p:nvPicPr>
          <p:cNvPr id="286" name="Google Shape;286;p42" title="freepik__background__44642.png"/>
          <p:cNvPicPr preferRelativeResize="0"/>
          <p:nvPr/>
        </p:nvPicPr>
        <p:blipFill rotWithShape="1">
          <a:blip r:embed="rId6">
            <a:alphaModFix/>
          </a:blip>
          <a:srcRect b="0" l="4521" r="4511" t="0"/>
          <a:stretch/>
        </p:blipFill>
        <p:spPr>
          <a:xfrm>
            <a:off x="1295123" y="2797800"/>
            <a:ext cx="2311675" cy="1694200"/>
          </a:xfrm>
          <a:prstGeom prst="rect">
            <a:avLst/>
          </a:prstGeom>
          <a:noFill/>
          <a:ln>
            <a:noFill/>
          </a:ln>
        </p:spPr>
      </p:pic>
      <p:pic>
        <p:nvPicPr>
          <p:cNvPr id="287" name="Google Shape;287;p42" title="freepik__background__40741.png"/>
          <p:cNvPicPr preferRelativeResize="0"/>
          <p:nvPr/>
        </p:nvPicPr>
        <p:blipFill rotWithShape="1">
          <a:blip r:embed="rId7">
            <a:alphaModFix/>
          </a:blip>
          <a:srcRect b="8304" l="7940" r="7940" t="8313"/>
          <a:stretch/>
        </p:blipFill>
        <p:spPr>
          <a:xfrm>
            <a:off x="3717337" y="2797798"/>
            <a:ext cx="1709334" cy="1694202"/>
          </a:xfrm>
          <a:prstGeom prst="rect">
            <a:avLst/>
          </a:prstGeom>
          <a:noFill/>
          <a:ln>
            <a:noFill/>
          </a:ln>
        </p:spPr>
      </p:pic>
      <p:pic>
        <p:nvPicPr>
          <p:cNvPr id="288" name="Google Shape;288;p42" title="freepik__background__31239.png"/>
          <p:cNvPicPr preferRelativeResize="0"/>
          <p:nvPr/>
        </p:nvPicPr>
        <p:blipFill rotWithShape="1">
          <a:blip r:embed="rId8">
            <a:alphaModFix/>
          </a:blip>
          <a:srcRect b="12133" l="12249" r="12136" t="12920"/>
          <a:stretch/>
        </p:blipFill>
        <p:spPr>
          <a:xfrm>
            <a:off x="5711375" y="2797798"/>
            <a:ext cx="1709334" cy="16942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idx="4294967295" type="body"/>
          </p:nvPr>
        </p:nvSpPr>
        <p:spPr>
          <a:xfrm>
            <a:off x="720000" y="1418425"/>
            <a:ext cx="77040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used in this template? Get them on these websites:</a:t>
            </a:r>
            <a:endParaRPr/>
          </a:p>
          <a:p>
            <a:pPr indent="0" lvl="0" marL="0" rtl="0" algn="l">
              <a:spcBef>
                <a:spcPts val="1000"/>
              </a:spcBef>
              <a:spcAft>
                <a:spcPts val="0"/>
              </a:spcAft>
              <a:buNone/>
            </a:pPr>
            <a:r>
              <a:rPr b="1" lang="en"/>
              <a:t>Illustrations</a:t>
            </a:r>
            <a:endParaRPr b="1"/>
          </a:p>
          <a:p>
            <a:pPr indent="-317500" lvl="0" marL="457200" rtl="0" algn="l">
              <a:lnSpc>
                <a:spcPct val="115000"/>
              </a:lnSpc>
              <a:spcBef>
                <a:spcPts val="0"/>
              </a:spcBef>
              <a:spcAft>
                <a:spcPts val="0"/>
              </a:spcAft>
              <a:buClr>
                <a:schemeClr val="dk1"/>
              </a:buClr>
              <a:buSzPts val="1400"/>
              <a:buFont typeface="SUSE SemiBold"/>
              <a:buChar char="●"/>
            </a:pPr>
            <a:r>
              <a:rPr lang="en" u="sng">
                <a:hlinkClick r:id="rId3"/>
              </a:rPr>
              <a:t>3d rendering holo fluid shapes icon I</a:t>
            </a:r>
            <a:endParaRPr u="sng"/>
          </a:p>
          <a:p>
            <a:pPr indent="-317500" lvl="0" marL="457200" rtl="0" algn="l">
              <a:lnSpc>
                <a:spcPct val="115000"/>
              </a:lnSpc>
              <a:spcBef>
                <a:spcPts val="0"/>
              </a:spcBef>
              <a:spcAft>
                <a:spcPts val="0"/>
              </a:spcAft>
              <a:buClr>
                <a:schemeClr val="dk1"/>
              </a:buClr>
              <a:buSzPts val="1400"/>
              <a:buFont typeface="SUSE SemiBold"/>
              <a:buChar char="●"/>
            </a:pPr>
            <a:r>
              <a:rPr lang="en" u="sng">
                <a:hlinkClick r:id="rId4"/>
              </a:rPr>
              <a:t>3d rendering holo fluid shapes icon II </a:t>
            </a:r>
            <a:endParaRPr/>
          </a:p>
          <a:p>
            <a:pPr indent="-317500" lvl="0" marL="457200" rtl="0" algn="l">
              <a:lnSpc>
                <a:spcPct val="115000"/>
              </a:lnSpc>
              <a:spcBef>
                <a:spcPts val="0"/>
              </a:spcBef>
              <a:spcAft>
                <a:spcPts val="0"/>
              </a:spcAft>
              <a:buClr>
                <a:schemeClr val="dk1"/>
              </a:buClr>
              <a:buSzPts val="1400"/>
              <a:buFont typeface="SUSE SemiBold"/>
              <a:buChar char="●"/>
            </a:pPr>
            <a:r>
              <a:rPr lang="en" u="sng">
                <a:hlinkClick r:id="rId5"/>
              </a:rPr>
              <a:t>3d rendering holo fluid shapes icon III</a:t>
            </a:r>
            <a:endParaRPr u="sng"/>
          </a:p>
          <a:p>
            <a:pPr indent="-317500" lvl="0" marL="457200" rtl="0" algn="l">
              <a:lnSpc>
                <a:spcPct val="115000"/>
              </a:lnSpc>
              <a:spcBef>
                <a:spcPts val="0"/>
              </a:spcBef>
              <a:spcAft>
                <a:spcPts val="0"/>
              </a:spcAft>
              <a:buClr>
                <a:schemeClr val="dk1"/>
              </a:buClr>
              <a:buSzPts val="1400"/>
              <a:buFont typeface="SUSE SemiBold"/>
              <a:buChar char="●"/>
            </a:pPr>
            <a:r>
              <a:rPr lang="en" u="sng">
                <a:hlinkClick r:id="rId6"/>
              </a:rPr>
              <a:t>3d rendering holo fluid shapes icon IV</a:t>
            </a:r>
            <a:endParaRPr/>
          </a:p>
          <a:p>
            <a:pPr indent="-317500" lvl="0" marL="457200" rtl="0" algn="l">
              <a:lnSpc>
                <a:spcPct val="115000"/>
              </a:lnSpc>
              <a:spcBef>
                <a:spcPts val="0"/>
              </a:spcBef>
              <a:spcAft>
                <a:spcPts val="0"/>
              </a:spcAft>
              <a:buClr>
                <a:schemeClr val="dk1"/>
              </a:buClr>
              <a:buSzPts val="1400"/>
              <a:buFont typeface="SUSE SemiBold"/>
              <a:buChar char="●"/>
            </a:pPr>
            <a:r>
              <a:rPr lang="en" u="sng">
                <a:hlinkClick r:id="rId7"/>
              </a:rPr>
              <a:t>3d rendering holo fluid shapes icon V</a:t>
            </a:r>
            <a:endParaRPr u="sng"/>
          </a:p>
          <a:p>
            <a:pPr indent="-317500" lvl="0" marL="457200" rtl="0" algn="l">
              <a:lnSpc>
                <a:spcPct val="115000"/>
              </a:lnSpc>
              <a:spcBef>
                <a:spcPts val="0"/>
              </a:spcBef>
              <a:spcAft>
                <a:spcPts val="0"/>
              </a:spcAft>
              <a:buClr>
                <a:schemeClr val="dk1"/>
              </a:buClr>
              <a:buSzPts val="1400"/>
              <a:buFont typeface="SUSE SemiBold"/>
              <a:buChar char="●"/>
            </a:pPr>
            <a:r>
              <a:rPr lang="en" u="sng">
                <a:hlinkClick r:id="rId8"/>
              </a:rPr>
              <a:t>3d rendering holo fluid shapes icon VI</a:t>
            </a:r>
            <a:endParaRPr u="sng"/>
          </a:p>
          <a:p>
            <a:pPr indent="-317500" lvl="0" marL="457200" rtl="0" algn="l">
              <a:lnSpc>
                <a:spcPct val="115000"/>
              </a:lnSpc>
              <a:spcBef>
                <a:spcPts val="0"/>
              </a:spcBef>
              <a:spcAft>
                <a:spcPts val="0"/>
              </a:spcAft>
              <a:buClr>
                <a:schemeClr val="dk1"/>
              </a:buClr>
              <a:buSzPts val="1400"/>
              <a:buFont typeface="SUSE SemiBold"/>
              <a:buChar char="●"/>
            </a:pPr>
            <a:r>
              <a:rPr lang="en" u="sng">
                <a:hlinkClick r:id="rId9"/>
              </a:rPr>
              <a:t>3d rendering holo fluid shapes icon VII</a:t>
            </a:r>
            <a:endParaRPr u="sng"/>
          </a:p>
          <a:p>
            <a:pPr indent="-317500" lvl="0" marL="457200" rtl="0" algn="l">
              <a:lnSpc>
                <a:spcPct val="115000"/>
              </a:lnSpc>
              <a:spcBef>
                <a:spcPts val="0"/>
              </a:spcBef>
              <a:spcAft>
                <a:spcPts val="0"/>
              </a:spcAft>
              <a:buClr>
                <a:schemeClr val="dk1"/>
              </a:buClr>
              <a:buSzPts val="1400"/>
              <a:buFont typeface="SUSE SemiBold"/>
              <a:buChar char="●"/>
            </a:pPr>
            <a:r>
              <a:rPr lang="en" u="sng">
                <a:hlinkClick r:id="rId10"/>
              </a:rPr>
              <a:t>3d rendering holo fluid shapes icon VIII</a:t>
            </a:r>
            <a:endParaRPr u="sng"/>
          </a:p>
          <a:p>
            <a:pPr indent="-317500" lvl="0" marL="457200" rtl="0" algn="l">
              <a:lnSpc>
                <a:spcPct val="115000"/>
              </a:lnSpc>
              <a:spcBef>
                <a:spcPts val="0"/>
              </a:spcBef>
              <a:spcAft>
                <a:spcPts val="0"/>
              </a:spcAft>
              <a:buClr>
                <a:schemeClr val="dk1"/>
              </a:buClr>
              <a:buSzPts val="1400"/>
              <a:buFont typeface="SUSE SemiBold"/>
              <a:buChar char="●"/>
            </a:pPr>
            <a:r>
              <a:rPr lang="en" u="sng">
                <a:hlinkClick r:id="rId11"/>
              </a:rPr>
              <a:t>3d rendering holo fluid shapes icon IX</a:t>
            </a:r>
            <a:endParaRPr u="sng"/>
          </a:p>
          <a:p>
            <a:pPr indent="-317500" lvl="0" marL="457200" rtl="0" algn="l">
              <a:lnSpc>
                <a:spcPct val="115000"/>
              </a:lnSpc>
              <a:spcBef>
                <a:spcPts val="0"/>
              </a:spcBef>
              <a:spcAft>
                <a:spcPts val="0"/>
              </a:spcAft>
              <a:buClr>
                <a:schemeClr val="dk1"/>
              </a:buClr>
              <a:buSzPts val="1400"/>
              <a:buFont typeface="SUSE SemiBold"/>
              <a:buChar char="●"/>
            </a:pPr>
            <a:r>
              <a:rPr lang="en" u="sng">
                <a:hlinkClick r:id="rId12"/>
              </a:rPr>
              <a:t>3d rendering holo fluid shapes icon X</a:t>
            </a:r>
            <a:endParaRPr/>
          </a:p>
        </p:txBody>
      </p:sp>
      <p:sp>
        <p:nvSpPr>
          <p:cNvPr id="294" name="Google Shape;294;p43"/>
          <p:cNvSpPr txBox="1"/>
          <p:nvPr>
            <p:ph type="title"/>
          </p:nvPr>
        </p:nvSpPr>
        <p:spPr>
          <a:xfrm>
            <a:off x="720000" y="445025"/>
            <a:ext cx="7704000" cy="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8" name="Shape 298"/>
        <p:cNvGrpSpPr/>
        <p:nvPr/>
      </p:nvGrpSpPr>
      <p:grpSpPr>
        <a:xfrm>
          <a:off x="0" y="0"/>
          <a:ext cx="0" cy="0"/>
          <a:chOff x="0" y="0"/>
          <a:chExt cx="0" cy="0"/>
        </a:xfrm>
      </p:grpSpPr>
      <p:grpSp>
        <p:nvGrpSpPr>
          <p:cNvPr id="299" name="Google Shape;299;p44"/>
          <p:cNvGrpSpPr/>
          <p:nvPr/>
        </p:nvGrpSpPr>
        <p:grpSpPr>
          <a:xfrm>
            <a:off x="1343043" y="3832782"/>
            <a:ext cx="291745" cy="222188"/>
            <a:chOff x="3271200" y="3863875"/>
            <a:chExt cx="481825" cy="366950"/>
          </a:xfrm>
        </p:grpSpPr>
        <p:sp>
          <p:nvSpPr>
            <p:cNvPr id="300" name="Google Shape;300;p4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 name="Google Shape;301;p4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2" name="Google Shape;302;p44"/>
          <p:cNvGrpSpPr/>
          <p:nvPr/>
        </p:nvGrpSpPr>
        <p:grpSpPr>
          <a:xfrm>
            <a:off x="4541062" y="3799828"/>
            <a:ext cx="254864" cy="257380"/>
            <a:chOff x="-37804925" y="3953450"/>
            <a:chExt cx="315075" cy="318225"/>
          </a:xfrm>
        </p:grpSpPr>
        <p:sp>
          <p:nvSpPr>
            <p:cNvPr id="303" name="Google Shape;303;p4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44"/>
          <p:cNvGrpSpPr/>
          <p:nvPr/>
        </p:nvGrpSpPr>
        <p:grpSpPr>
          <a:xfrm>
            <a:off x="4522635" y="3285732"/>
            <a:ext cx="291741" cy="255607"/>
            <a:chOff x="899850" y="871450"/>
            <a:chExt cx="483175" cy="423400"/>
          </a:xfrm>
        </p:grpSpPr>
        <p:sp>
          <p:nvSpPr>
            <p:cNvPr id="307" name="Google Shape;307;p4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 name="Google Shape;308;p4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 name="Google Shape;309;p4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 name="Google Shape;310;p4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11" name="Google Shape;311;p44"/>
          <p:cNvSpPr/>
          <p:nvPr/>
        </p:nvSpPr>
        <p:spPr>
          <a:xfrm>
            <a:off x="1343062" y="3291262"/>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12" name="Google Shape;312;p44"/>
          <p:cNvGrpSpPr/>
          <p:nvPr/>
        </p:nvGrpSpPr>
        <p:grpSpPr>
          <a:xfrm>
            <a:off x="1343039" y="2440320"/>
            <a:ext cx="291768" cy="290652"/>
            <a:chOff x="2085450" y="842250"/>
            <a:chExt cx="483700" cy="481850"/>
          </a:xfrm>
        </p:grpSpPr>
        <p:sp>
          <p:nvSpPr>
            <p:cNvPr id="313" name="Google Shape;313;p4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 name="Google Shape;314;p4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5" name="Google Shape;315;p4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6" name="Google Shape;316;p44"/>
          <p:cNvGrpSpPr/>
          <p:nvPr/>
        </p:nvGrpSpPr>
        <p:grpSpPr>
          <a:xfrm>
            <a:off x="4541083" y="2436280"/>
            <a:ext cx="254847" cy="289962"/>
            <a:chOff x="2707500" y="249400"/>
            <a:chExt cx="423475" cy="481825"/>
          </a:xfrm>
        </p:grpSpPr>
        <p:sp>
          <p:nvSpPr>
            <p:cNvPr id="317" name="Google Shape;317;p4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8" name="Google Shape;318;p4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19" name="Google Shape;319;p44"/>
          <p:cNvSpPr txBox="1"/>
          <p:nvPr/>
        </p:nvSpPr>
        <p:spPr>
          <a:xfrm>
            <a:off x="72345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a:t>
            </a:r>
            <a:endParaRPr b="1" sz="1100">
              <a:solidFill>
                <a:schemeClr val="dk2"/>
              </a:solidFill>
              <a:latin typeface="Inter"/>
              <a:ea typeface="Inter"/>
              <a:cs typeface="Inter"/>
              <a:sym typeface="Inter"/>
            </a:endParaRPr>
          </a:p>
        </p:txBody>
      </p:sp>
      <p:sp>
        <p:nvSpPr>
          <p:cNvPr id="320" name="Google Shape;320;p44"/>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grpSp>
        <p:nvGrpSpPr>
          <p:cNvPr id="321" name="Google Shape;321;p44"/>
          <p:cNvGrpSpPr/>
          <p:nvPr/>
        </p:nvGrpSpPr>
        <p:grpSpPr>
          <a:xfrm>
            <a:off x="1343052" y="2010830"/>
            <a:ext cx="291746" cy="286082"/>
            <a:chOff x="1490050" y="3805975"/>
            <a:chExt cx="491900" cy="482350"/>
          </a:xfrm>
        </p:grpSpPr>
        <p:sp>
          <p:nvSpPr>
            <p:cNvPr id="322" name="Google Shape;322;p4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3" name="Google Shape;323;p4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 name="Google Shape;324;p4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 name="Google Shape;325;p4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26" name="Google Shape;326;p44"/>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allowed to:</a:t>
            </a:r>
            <a:endParaRPr/>
          </a:p>
        </p:txBody>
      </p:sp>
      <p:sp>
        <p:nvSpPr>
          <p:cNvPr id="327" name="Google Shape;327;p44"/>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8" name="Google Shape;328;p44"/>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329" name="Google Shape;329;p44"/>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330" name="Google Shape;330;p44"/>
          <p:cNvSpPr txBox="1"/>
          <p:nvPr/>
        </p:nvSpPr>
        <p:spPr>
          <a:xfrm>
            <a:off x="1254000" y="2886463"/>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331" name="Google Shape;331;p44"/>
          <p:cNvSpPr txBox="1"/>
          <p:nvPr/>
        </p:nvSpPr>
        <p:spPr>
          <a:xfrm>
            <a:off x="1616350" y="32870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332" name="Google Shape;332;p44"/>
          <p:cNvSpPr txBox="1"/>
          <p:nvPr/>
        </p:nvSpPr>
        <p:spPr>
          <a:xfrm>
            <a:off x="4814375" y="32870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333" name="Google Shape;333;p44"/>
          <p:cNvSpPr txBox="1"/>
          <p:nvPr/>
        </p:nvSpPr>
        <p:spPr>
          <a:xfrm>
            <a:off x="1616350" y="3751379"/>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334" name="Google Shape;334;p44"/>
          <p:cNvSpPr txBox="1"/>
          <p:nvPr/>
        </p:nvSpPr>
        <p:spPr>
          <a:xfrm>
            <a:off x="4814375" y="3751378"/>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335" name="Google Shape;335;p44"/>
          <p:cNvSpPr txBox="1"/>
          <p:nvPr/>
        </p:nvSpPr>
        <p:spPr>
          <a:xfrm>
            <a:off x="1616350" y="2408933"/>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336" name="Google Shape;336;p44"/>
          <p:cNvSpPr txBox="1"/>
          <p:nvPr/>
        </p:nvSpPr>
        <p:spPr>
          <a:xfrm>
            <a:off x="4814375" y="240893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337" name="Google Shape;337;p44"/>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grpSp>
        <p:nvGrpSpPr>
          <p:cNvPr id="338" name="Google Shape;338;p44"/>
          <p:cNvGrpSpPr/>
          <p:nvPr/>
        </p:nvGrpSpPr>
        <p:grpSpPr>
          <a:xfrm>
            <a:off x="8430787" y="228418"/>
            <a:ext cx="346490" cy="311075"/>
            <a:chOff x="5655285" y="1922218"/>
            <a:chExt cx="2946347" cy="2645192"/>
          </a:xfrm>
        </p:grpSpPr>
        <p:sp>
          <p:nvSpPr>
            <p:cNvPr id="339" name="Google Shape;339;p44"/>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44"/>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44"/>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44"/>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3" name="Google Shape;343;p44"/>
          <p:cNvGrpSpPr/>
          <p:nvPr/>
        </p:nvGrpSpPr>
        <p:grpSpPr>
          <a:xfrm>
            <a:off x="942179" y="2910127"/>
            <a:ext cx="291890" cy="291890"/>
            <a:chOff x="2085525" y="4992125"/>
            <a:chExt cx="481825" cy="481825"/>
          </a:xfrm>
        </p:grpSpPr>
        <p:sp>
          <p:nvSpPr>
            <p:cNvPr id="344" name="Google Shape;344;p4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5" name="Google Shape;345;p4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6" name="Google Shape;346;p44"/>
          <p:cNvGrpSpPr/>
          <p:nvPr/>
        </p:nvGrpSpPr>
        <p:grpSpPr>
          <a:xfrm>
            <a:off x="942192" y="1551114"/>
            <a:ext cx="291890" cy="291890"/>
            <a:chOff x="1492675" y="4992125"/>
            <a:chExt cx="481825" cy="481825"/>
          </a:xfrm>
        </p:grpSpPr>
        <p:sp>
          <p:nvSpPr>
            <p:cNvPr id="347" name="Google Shape;347;p4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 name="Google Shape;348;p4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 name="Shape 352"/>
        <p:cNvGrpSpPr/>
        <p:nvPr/>
      </p:nvGrpSpPr>
      <p:grpSpPr>
        <a:xfrm>
          <a:off x="0" y="0"/>
          <a:ext cx="0" cy="0"/>
          <a:chOff x="0" y="0"/>
          <a:chExt cx="0" cy="0"/>
        </a:xfrm>
      </p:grpSpPr>
      <p:sp>
        <p:nvSpPr>
          <p:cNvPr id="353" name="Google Shape;353;p45"/>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a:t>
            </a:r>
            <a:endParaRPr/>
          </a:p>
        </p:txBody>
      </p:sp>
      <p:sp>
        <p:nvSpPr>
          <p:cNvPr id="354" name="Google Shape;354;p45"/>
          <p:cNvSpPr txBox="1"/>
          <p:nvPr/>
        </p:nvSpPr>
        <p:spPr>
          <a:xfrm>
            <a:off x="713225" y="2426538"/>
            <a:ext cx="3195900" cy="3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355" name="Google Shape;355;p45"/>
          <p:cNvSpPr txBox="1"/>
          <p:nvPr/>
        </p:nvSpPr>
        <p:spPr>
          <a:xfrm>
            <a:off x="497237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b="1" sz="1100">
              <a:solidFill>
                <a:schemeClr val="lt1"/>
              </a:solidFill>
              <a:latin typeface="Inter"/>
              <a:ea typeface="Inter"/>
              <a:cs typeface="Inter"/>
              <a:sym typeface="Inter"/>
            </a:endParaRPr>
          </a:p>
        </p:txBody>
      </p:sp>
      <p:grpSp>
        <p:nvGrpSpPr>
          <p:cNvPr id="356" name="Google Shape;356;p45"/>
          <p:cNvGrpSpPr/>
          <p:nvPr/>
        </p:nvGrpSpPr>
        <p:grpSpPr>
          <a:xfrm>
            <a:off x="5084767" y="1811403"/>
            <a:ext cx="412865" cy="384035"/>
            <a:chOff x="-49397175" y="3192625"/>
            <a:chExt cx="300900" cy="281200"/>
          </a:xfrm>
        </p:grpSpPr>
        <p:sp>
          <p:nvSpPr>
            <p:cNvPr id="357" name="Google Shape;357;p4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45"/>
          <p:cNvGrpSpPr/>
          <p:nvPr/>
        </p:nvGrpSpPr>
        <p:grpSpPr>
          <a:xfrm>
            <a:off x="794294" y="1812811"/>
            <a:ext cx="381187" cy="381219"/>
            <a:chOff x="-50134375" y="3550975"/>
            <a:chExt cx="300100" cy="300125"/>
          </a:xfrm>
        </p:grpSpPr>
        <p:sp>
          <p:nvSpPr>
            <p:cNvPr id="365" name="Google Shape;365;p4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45"/>
          <p:cNvSpPr txBox="1"/>
          <p:nvPr/>
        </p:nvSpPr>
        <p:spPr>
          <a:xfrm>
            <a:off x="71322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b="1" sz="1100">
              <a:solidFill>
                <a:schemeClr val="lt1"/>
              </a:solidFill>
              <a:latin typeface="Inter"/>
              <a:ea typeface="Inter"/>
              <a:cs typeface="Inter"/>
              <a:sym typeface="Inter"/>
            </a:endParaRPr>
          </a:p>
        </p:txBody>
      </p:sp>
      <p:sp>
        <p:nvSpPr>
          <p:cNvPr id="368" name="Google Shape;368;p45">
            <a:hlinkClick r:id="rId3"/>
          </p:cNvPr>
          <p:cNvSpPr/>
          <p:nvPr/>
        </p:nvSpPr>
        <p:spPr>
          <a:xfrm>
            <a:off x="794300" y="288075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Chakra Petch</a:t>
            </a:r>
            <a:endParaRPr b="1" sz="1100" u="sng">
              <a:solidFill>
                <a:schemeClr val="dk1"/>
              </a:solidFill>
              <a:latin typeface="Inter"/>
              <a:ea typeface="Inter"/>
              <a:cs typeface="Inter"/>
              <a:sym typeface="Inter"/>
            </a:endParaRPr>
          </a:p>
        </p:txBody>
      </p:sp>
      <p:sp>
        <p:nvSpPr>
          <p:cNvPr id="369" name="Google Shape;369;p45">
            <a:hlinkClick r:id="rId4"/>
          </p:cNvPr>
          <p:cNvSpPr/>
          <p:nvPr/>
        </p:nvSpPr>
        <p:spPr>
          <a:xfrm>
            <a:off x="794300" y="346080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SUSE</a:t>
            </a:r>
            <a:endParaRPr b="1" sz="1100" u="sng">
              <a:solidFill>
                <a:schemeClr val="dk1"/>
              </a:solidFill>
              <a:latin typeface="Inter"/>
              <a:ea typeface="Inter"/>
              <a:cs typeface="Inter"/>
              <a:sym typeface="Inter"/>
            </a:endParaRPr>
          </a:p>
        </p:txBody>
      </p:sp>
      <p:sp>
        <p:nvSpPr>
          <p:cNvPr id="370" name="Google Shape;370;p45"/>
          <p:cNvSpPr txBox="1"/>
          <p:nvPr/>
        </p:nvSpPr>
        <p:spPr>
          <a:xfrm>
            <a:off x="713225" y="41021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b="1" sz="1100">
              <a:solidFill>
                <a:schemeClr val="lt1"/>
              </a:solidFill>
              <a:latin typeface="Inter"/>
              <a:ea typeface="Inter"/>
              <a:cs typeface="Inter"/>
              <a:sym typeface="Inter"/>
            </a:endParaRPr>
          </a:p>
        </p:txBody>
      </p:sp>
      <p:sp>
        <p:nvSpPr>
          <p:cNvPr id="371" name="Google Shape;371;p45"/>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a:t>
            </a:r>
            <a:endParaRPr/>
          </a:p>
        </p:txBody>
      </p:sp>
      <p:sp>
        <p:nvSpPr>
          <p:cNvPr id="372" name="Google Shape;372;p45"/>
          <p:cNvSpPr/>
          <p:nvPr/>
        </p:nvSpPr>
        <p:spPr>
          <a:xfrm>
            <a:off x="5068946" y="2360912"/>
            <a:ext cx="689100" cy="656700"/>
          </a:xfrm>
          <a:prstGeom prst="roundRect">
            <a:avLst>
              <a:gd fmla="val 16667" name="adj"/>
            </a:avLst>
          </a:prstGeom>
          <a:solidFill>
            <a:srgbClr val="1C1917"/>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373" name="Google Shape;373;p45"/>
          <p:cNvSpPr txBox="1"/>
          <p:nvPr/>
        </p:nvSpPr>
        <p:spPr>
          <a:xfrm>
            <a:off x="5068946"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#1d1916</a:t>
            </a:r>
            <a:endParaRPr sz="900">
              <a:solidFill>
                <a:schemeClr val="dk1"/>
              </a:solidFill>
              <a:latin typeface="Inter"/>
              <a:ea typeface="Inter"/>
              <a:cs typeface="Inter"/>
              <a:sym typeface="Inter"/>
            </a:endParaRPr>
          </a:p>
        </p:txBody>
      </p:sp>
      <p:sp>
        <p:nvSpPr>
          <p:cNvPr id="374" name="Google Shape;374;p45"/>
          <p:cNvSpPr/>
          <p:nvPr/>
        </p:nvSpPr>
        <p:spPr>
          <a:xfrm>
            <a:off x="5881037" y="2360912"/>
            <a:ext cx="689100" cy="656700"/>
          </a:xfrm>
          <a:prstGeom prst="roundRect">
            <a:avLst>
              <a:gd fmla="val 16667" name="adj"/>
            </a:avLst>
          </a:prstGeom>
          <a:solidFill>
            <a:srgbClr val="FFFFFF"/>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375" name="Google Shape;375;p45"/>
          <p:cNvSpPr txBox="1"/>
          <p:nvPr/>
        </p:nvSpPr>
        <p:spPr>
          <a:xfrm>
            <a:off x="58810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#ffffff</a:t>
            </a:r>
            <a:endParaRPr sz="900">
              <a:solidFill>
                <a:srgbClr val="22244E"/>
              </a:solidFill>
              <a:latin typeface="Inter"/>
              <a:ea typeface="Inter"/>
              <a:cs typeface="Inter"/>
              <a:sym typeface="Inter"/>
            </a:endParaRPr>
          </a:p>
        </p:txBody>
      </p:sp>
      <p:sp>
        <p:nvSpPr>
          <p:cNvPr id="376" name="Google Shape;376;p45"/>
          <p:cNvSpPr/>
          <p:nvPr/>
        </p:nvSpPr>
        <p:spPr>
          <a:xfrm>
            <a:off x="5068946" y="3142437"/>
            <a:ext cx="689100" cy="656700"/>
          </a:xfrm>
          <a:prstGeom prst="roundRect">
            <a:avLst>
              <a:gd fmla="val 16667" name="adj"/>
            </a:avLst>
          </a:prstGeom>
          <a:solidFill>
            <a:srgbClr val="EB6C11"/>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377" name="Google Shape;377;p45"/>
          <p:cNvSpPr txBox="1"/>
          <p:nvPr/>
        </p:nvSpPr>
        <p:spPr>
          <a:xfrm>
            <a:off x="5068946"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#ec6c11</a:t>
            </a:r>
            <a:endParaRPr sz="900">
              <a:solidFill>
                <a:srgbClr val="22244E"/>
              </a:solidFill>
              <a:latin typeface="Inter"/>
              <a:ea typeface="Inter"/>
              <a:cs typeface="Inter"/>
              <a:sym typeface="Inter"/>
            </a:endParaRPr>
          </a:p>
        </p:txBody>
      </p:sp>
      <p:sp>
        <p:nvSpPr>
          <p:cNvPr id="378" name="Google Shape;378;p45"/>
          <p:cNvSpPr/>
          <p:nvPr/>
        </p:nvSpPr>
        <p:spPr>
          <a:xfrm>
            <a:off x="5881037" y="3142437"/>
            <a:ext cx="689100" cy="656700"/>
          </a:xfrm>
          <a:prstGeom prst="roundRect">
            <a:avLst>
              <a:gd fmla="val 16667" name="adj"/>
            </a:avLst>
          </a:prstGeom>
          <a:solidFill>
            <a:srgbClr val="F024D7"/>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379" name="Google Shape;379;p45"/>
          <p:cNvSpPr txBox="1"/>
          <p:nvPr/>
        </p:nvSpPr>
        <p:spPr>
          <a:xfrm>
            <a:off x="58810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#ef24d6</a:t>
            </a:r>
            <a:endParaRPr sz="900">
              <a:solidFill>
                <a:schemeClr val="dk1"/>
              </a:solidFill>
              <a:latin typeface="Inter"/>
              <a:ea typeface="Inter"/>
              <a:cs typeface="Inter"/>
              <a:sym typeface="Inter"/>
            </a:endParaRPr>
          </a:p>
        </p:txBody>
      </p:sp>
      <p:sp>
        <p:nvSpPr>
          <p:cNvPr id="380" name="Google Shape;380;p45"/>
          <p:cNvSpPr/>
          <p:nvPr/>
        </p:nvSpPr>
        <p:spPr>
          <a:xfrm>
            <a:off x="5068946" y="3923962"/>
            <a:ext cx="689100" cy="656700"/>
          </a:xfrm>
          <a:prstGeom prst="roundRect">
            <a:avLst>
              <a:gd fmla="val 16667" name="adj"/>
            </a:avLst>
          </a:prstGeom>
          <a:solidFill>
            <a:srgbClr val="67FAFA"/>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381" name="Google Shape;381;p45"/>
          <p:cNvSpPr txBox="1"/>
          <p:nvPr/>
        </p:nvSpPr>
        <p:spPr>
          <a:xfrm>
            <a:off x="5068946"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#66fafa</a:t>
            </a:r>
            <a:endParaRPr sz="900">
              <a:solidFill>
                <a:srgbClr val="22244E"/>
              </a:solidFill>
              <a:latin typeface="Inter"/>
              <a:ea typeface="Inter"/>
              <a:cs typeface="Inter"/>
              <a:sym typeface="Inter"/>
            </a:endParaRPr>
          </a:p>
        </p:txBody>
      </p:sp>
      <p:sp>
        <p:nvSpPr>
          <p:cNvPr id="382" name="Google Shape;382;p45"/>
          <p:cNvSpPr/>
          <p:nvPr/>
        </p:nvSpPr>
        <p:spPr>
          <a:xfrm>
            <a:off x="6693137" y="2360912"/>
            <a:ext cx="689100" cy="656700"/>
          </a:xfrm>
          <a:prstGeom prst="roundRect">
            <a:avLst>
              <a:gd fmla="val 16667" name="adj"/>
            </a:avLst>
          </a:prstGeom>
          <a:solidFill>
            <a:srgbClr val="FCD115"/>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383" name="Google Shape;383;p45"/>
          <p:cNvSpPr txBox="1"/>
          <p:nvPr/>
        </p:nvSpPr>
        <p:spPr>
          <a:xfrm>
            <a:off x="66931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#fcd015</a:t>
            </a:r>
            <a:endParaRPr sz="900">
              <a:solidFill>
                <a:srgbClr val="22244E"/>
              </a:solidFill>
              <a:latin typeface="Inter"/>
              <a:ea typeface="Inter"/>
              <a:cs typeface="Inter"/>
              <a:sym typeface="Inter"/>
            </a:endParaRPr>
          </a:p>
        </p:txBody>
      </p:sp>
      <p:sp>
        <p:nvSpPr>
          <p:cNvPr id="384" name="Google Shape;384;p45"/>
          <p:cNvSpPr/>
          <p:nvPr/>
        </p:nvSpPr>
        <p:spPr>
          <a:xfrm>
            <a:off x="6693137" y="3142437"/>
            <a:ext cx="689100" cy="656700"/>
          </a:xfrm>
          <a:prstGeom prst="roundRect">
            <a:avLst>
              <a:gd fmla="val 16667" name="adj"/>
            </a:avLst>
          </a:prstGeom>
          <a:solidFill>
            <a:srgbClr val="9111BD"/>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385" name="Google Shape;385;p45"/>
          <p:cNvSpPr txBox="1"/>
          <p:nvPr/>
        </p:nvSpPr>
        <p:spPr>
          <a:xfrm>
            <a:off x="66931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#9111bc</a:t>
            </a:r>
            <a:endParaRPr sz="900">
              <a:solidFill>
                <a:schemeClr val="dk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9" name="Shape 389"/>
        <p:cNvGrpSpPr/>
        <p:nvPr/>
      </p:nvGrpSpPr>
      <p:grpSpPr>
        <a:xfrm>
          <a:off x="0" y="0"/>
          <a:ext cx="0" cy="0"/>
          <a:chOff x="0" y="0"/>
          <a:chExt cx="0" cy="0"/>
        </a:xfrm>
      </p:grpSpPr>
      <p:sp>
        <p:nvSpPr>
          <p:cNvPr id="390" name="Google Shape;390;p4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Maker</a:t>
            </a:r>
            <a:endParaRPr/>
          </a:p>
        </p:txBody>
      </p:sp>
      <p:pic>
        <p:nvPicPr>
          <p:cNvPr id="391" name="Google Shape;391;p46"/>
          <p:cNvPicPr preferRelativeResize="0"/>
          <p:nvPr/>
        </p:nvPicPr>
        <p:blipFill rotWithShape="1">
          <a:blip r:embed="rId3">
            <a:alphaModFix/>
          </a:blip>
          <a:srcRect b="23100" l="15471" r="10607" t="9884"/>
          <a:stretch/>
        </p:blipFill>
        <p:spPr>
          <a:xfrm>
            <a:off x="4518334" y="1364175"/>
            <a:ext cx="2985900" cy="1679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392" name="Google Shape;392;p46"/>
          <p:cNvPicPr preferRelativeResize="0"/>
          <p:nvPr/>
        </p:nvPicPr>
        <p:blipFill rotWithShape="1">
          <a:blip r:embed="rId4">
            <a:alphaModFix/>
          </a:blip>
          <a:srcRect b="58024" l="19756" r="0" t="20517"/>
          <a:stretch/>
        </p:blipFill>
        <p:spPr>
          <a:xfrm>
            <a:off x="1639766" y="1544530"/>
            <a:ext cx="1362600" cy="7668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393" name="Google Shape;393;p46"/>
          <p:cNvPicPr preferRelativeResize="0"/>
          <p:nvPr/>
        </p:nvPicPr>
        <p:blipFill rotWithShape="1">
          <a:blip r:embed="rId5">
            <a:alphaModFix/>
          </a:blip>
          <a:srcRect b="-1590" l="0" r="0" t="53087"/>
          <a:stretch/>
        </p:blipFill>
        <p:spPr>
          <a:xfrm>
            <a:off x="2339532" y="2209261"/>
            <a:ext cx="1551600" cy="872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394" name="Google Shape;394;p46"/>
          <p:cNvPicPr preferRelativeResize="0"/>
          <p:nvPr/>
        </p:nvPicPr>
        <p:blipFill rotWithShape="1">
          <a:blip r:embed="rId6">
            <a:alphaModFix/>
          </a:blip>
          <a:srcRect b="15832" l="3891" r="3882" t="22370"/>
          <a:stretch/>
        </p:blipFill>
        <p:spPr>
          <a:xfrm>
            <a:off x="3274028" y="1544530"/>
            <a:ext cx="1648500" cy="927300"/>
          </a:xfrm>
          <a:prstGeom prst="roundRect">
            <a:avLst>
              <a:gd fmla="val 16667" name="adj"/>
            </a:avLst>
          </a:prstGeom>
          <a:noFill/>
          <a:ln>
            <a:noFill/>
          </a:ln>
          <a:effectLst>
            <a:outerShdw blurRad="114300" rotWithShape="0" algn="bl" dir="6900000" dist="9525">
              <a:schemeClr val="dk2">
                <a:alpha val="52999"/>
              </a:schemeClr>
            </a:outerShdw>
          </a:effectLst>
        </p:spPr>
      </p:pic>
      <p:sp>
        <p:nvSpPr>
          <p:cNvPr id="395" name="Google Shape;395;p46"/>
          <p:cNvSpPr txBox="1"/>
          <p:nvPr/>
        </p:nvSpPr>
        <p:spPr>
          <a:xfrm>
            <a:off x="584550" y="3386149"/>
            <a:ext cx="79749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100">
                <a:solidFill>
                  <a:schemeClr val="lt1"/>
                </a:solidFill>
                <a:latin typeface="Inter"/>
                <a:ea typeface="Inter"/>
                <a:cs typeface="Inter"/>
                <a:sym typeface="Inter"/>
              </a:rPr>
              <a:t>Slidesgo introduces its </a:t>
            </a:r>
            <a:r>
              <a:rPr b="1" lang="en" sz="1100">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b="1" lang="en" sz="1100">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b="1" lang="en" sz="1100">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b="1" lang="en" sz="1100">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b="1" lang="en" sz="1100">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p:txBody>
      </p:sp>
      <p:sp>
        <p:nvSpPr>
          <p:cNvPr id="396" name="Google Shape;396;p46">
            <a:hlinkClick r:id="rId7"/>
          </p:cNvPr>
          <p:cNvSpPr/>
          <p:nvPr/>
        </p:nvSpPr>
        <p:spPr>
          <a:xfrm>
            <a:off x="3173250"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Generate AI Presentation</a:t>
            </a:r>
            <a:endParaRPr b="1" sz="1300" u="sng">
              <a:solidFill>
                <a:schemeClr val="dk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txBox="1"/>
          <p:nvPr>
            <p:ph type="title"/>
          </p:nvPr>
        </p:nvSpPr>
        <p:spPr>
          <a:xfrm>
            <a:off x="720000" y="368825"/>
            <a:ext cx="7704000" cy="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142" name="Google Shape;142;p29"/>
          <p:cNvSpPr txBox="1"/>
          <p:nvPr>
            <p:ph idx="1" type="body"/>
          </p:nvPr>
        </p:nvSpPr>
        <p:spPr>
          <a:xfrm>
            <a:off x="720000" y="1228675"/>
            <a:ext cx="7704000" cy="3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143" name="Google Shape;143;p29"/>
          <p:cNvGraphicFramePr/>
          <p:nvPr/>
        </p:nvGraphicFramePr>
        <p:xfrm>
          <a:off x="720000" y="1895413"/>
          <a:ext cx="3000000" cy="3000000"/>
        </p:xfrm>
        <a:graphic>
          <a:graphicData uri="http://schemas.openxmlformats.org/drawingml/2006/table">
            <a:tbl>
              <a:tblPr>
                <a:noFill/>
                <a:tableStyleId>{12B8ACD1-DB6E-488F-B18A-0F54E278B3E0}</a:tableStyleId>
              </a:tblPr>
              <a:tblGrid>
                <a:gridCol w="2786975"/>
                <a:gridCol w="5408425"/>
              </a:tblGrid>
              <a:tr h="361525">
                <a:tc>
                  <a:txBody>
                    <a:bodyPr/>
                    <a:lstStyle/>
                    <a:p>
                      <a:pPr indent="0" lvl="0" marL="0" rtl="0" algn="l">
                        <a:spcBef>
                          <a:spcPts val="0"/>
                        </a:spcBef>
                        <a:spcAft>
                          <a:spcPts val="0"/>
                        </a:spcAft>
                        <a:buNone/>
                      </a:pPr>
                      <a:r>
                        <a:rPr b="1" lang="en" sz="1200" u="sng">
                          <a:solidFill>
                            <a:schemeClr val="dk1"/>
                          </a:solidFill>
                          <a:latin typeface="SUSE"/>
                          <a:ea typeface="SUSE"/>
                          <a:cs typeface="SUSE"/>
                          <a:sym typeface="SUSE"/>
                          <a:hlinkClick>
                            <a:extLst>
                              <a:ext uri="{A12FA001-AC4F-418D-AE19-62706E023703}">
                                <ahyp:hlinkClr val="tx"/>
                              </a:ext>
                            </a:extLst>
                          </a:hlinkClick>
                        </a:rPr>
                        <a:t>Fonts</a:t>
                      </a:r>
                      <a:endParaRPr b="1" sz="1200" u="sng">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dk1"/>
                          </a:solidFill>
                          <a:latin typeface="SUSE"/>
                          <a:ea typeface="SUSE"/>
                          <a:cs typeface="SUSE"/>
                          <a:sym typeface="SUSE"/>
                        </a:rPr>
                        <a:t>To view this template correctly in PowerPoint, download and install the fonts we used</a:t>
                      </a:r>
                      <a:endParaRPr sz="1200">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u="sng">
                          <a:solidFill>
                            <a:schemeClr val="dk1"/>
                          </a:solidFill>
                          <a:latin typeface="SUSE"/>
                          <a:ea typeface="SUSE"/>
                          <a:cs typeface="SUSE"/>
                          <a:sym typeface="SUSE"/>
                          <a:hlinkClick>
                            <a:extLst>
                              <a:ext uri="{A12FA001-AC4F-418D-AE19-62706E023703}">
                                <ahyp:hlinkClr val="tx"/>
                              </a:ext>
                            </a:extLst>
                          </a:hlinkClick>
                        </a:rPr>
                        <a:t>Used</a:t>
                      </a:r>
                      <a:r>
                        <a:rPr b="1" lang="en" sz="1200">
                          <a:solidFill>
                            <a:schemeClr val="dk1"/>
                          </a:solidFill>
                          <a:latin typeface="SUSE"/>
                          <a:ea typeface="SUSE"/>
                          <a:cs typeface="SUSE"/>
                          <a:sym typeface="SUSE"/>
                        </a:rPr>
                        <a:t> and </a:t>
                      </a:r>
                      <a:r>
                        <a:rPr b="1" lang="en" sz="1200" u="sng">
                          <a:solidFill>
                            <a:schemeClr val="dk1"/>
                          </a:solidFill>
                          <a:latin typeface="SUSE"/>
                          <a:ea typeface="SUSE"/>
                          <a:cs typeface="SUSE"/>
                          <a:sym typeface="SUSE"/>
                          <a:hlinkClick>
                            <a:extLst>
                              <a:ext uri="{A12FA001-AC4F-418D-AE19-62706E023703}">
                                <ahyp:hlinkClr val="tx"/>
                              </a:ext>
                            </a:extLst>
                          </a:hlinkClick>
                        </a:rPr>
                        <a:t>alternative</a:t>
                      </a:r>
                      <a:r>
                        <a:rPr b="1" lang="en" sz="1200" u="sng">
                          <a:solidFill>
                            <a:schemeClr val="dk1"/>
                          </a:solidFill>
                          <a:latin typeface="SUSE"/>
                          <a:ea typeface="SUSE"/>
                          <a:cs typeface="SUSE"/>
                          <a:sym typeface="SUSE"/>
                          <a:hlinkClick>
                            <a:extLst>
                              <a:ext uri="{A12FA001-AC4F-418D-AE19-62706E023703}">
                                <ahyp:hlinkClr val="tx"/>
                              </a:ext>
                            </a:extLst>
                          </a:hlinkClick>
                        </a:rPr>
                        <a:t> resources</a:t>
                      </a:r>
                      <a:endParaRPr b="1" sz="1200" u="sng">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200">
                          <a:solidFill>
                            <a:schemeClr val="dk1"/>
                          </a:solidFill>
                          <a:latin typeface="SUSE"/>
                          <a:ea typeface="SUSE"/>
                          <a:cs typeface="SUSE"/>
                          <a:sym typeface="SUSE"/>
                        </a:rPr>
                        <a:t>An assortment of graphic resources that are suitable for use in this presentation</a:t>
                      </a:r>
                      <a:endParaRPr sz="1200">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u="sng">
                          <a:solidFill>
                            <a:schemeClr val="dk1"/>
                          </a:solidFill>
                          <a:latin typeface="SUSE"/>
                          <a:ea typeface="SUSE"/>
                          <a:cs typeface="SUSE"/>
                          <a:sym typeface="SUSE"/>
                          <a:hlinkClick>
                            <a:extLst>
                              <a:ext uri="{A12FA001-AC4F-418D-AE19-62706E023703}">
                                <ahyp:hlinkClr val="tx"/>
                              </a:ext>
                            </a:extLst>
                          </a:hlinkClick>
                        </a:rPr>
                        <a:t>Thanks slide</a:t>
                      </a:r>
                      <a:endParaRPr b="1" sz="1200" u="sng">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dk1"/>
                          </a:solidFill>
                          <a:latin typeface="SUSE"/>
                          <a:ea typeface="SUSE"/>
                          <a:cs typeface="SUSE"/>
                          <a:sym typeface="SUSE"/>
                        </a:rPr>
                        <a:t>You must keep it so that proper credits for our design are given</a:t>
                      </a:r>
                      <a:endParaRPr sz="1200">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u="sng">
                          <a:solidFill>
                            <a:schemeClr val="dk1"/>
                          </a:solidFill>
                          <a:latin typeface="SUSE"/>
                          <a:ea typeface="SUSE"/>
                          <a:cs typeface="SUSE"/>
                          <a:sym typeface="SUSE"/>
                          <a:hlinkClick>
                            <a:extLst>
                              <a:ext uri="{A12FA001-AC4F-418D-AE19-62706E023703}">
                                <ahyp:hlinkClr val="tx"/>
                              </a:ext>
                            </a:extLst>
                          </a:hlinkClick>
                        </a:rPr>
                        <a:t>Colors</a:t>
                      </a:r>
                      <a:endParaRPr b="1" sz="1200" u="sng">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dk1"/>
                          </a:solidFill>
                          <a:latin typeface="SUSE"/>
                          <a:ea typeface="SUSE"/>
                          <a:cs typeface="SUSE"/>
                          <a:sym typeface="SUSE"/>
                        </a:rPr>
                        <a:t>All the colors used in this presentation</a:t>
                      </a:r>
                      <a:endParaRPr sz="1200">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u="sng">
                          <a:solidFill>
                            <a:schemeClr val="dk1"/>
                          </a:solidFill>
                          <a:latin typeface="SUSE"/>
                          <a:ea typeface="SUSE"/>
                          <a:cs typeface="SUSE"/>
                          <a:sym typeface="SUSE"/>
                          <a:hlinkClick>
                            <a:extLst>
                              <a:ext uri="{A12FA001-AC4F-418D-AE19-62706E023703}">
                                <ahyp:hlinkClr val="tx"/>
                              </a:ext>
                            </a:extLst>
                          </a:hlinkClick>
                        </a:rPr>
                        <a:t>Icons</a:t>
                      </a:r>
                      <a:r>
                        <a:rPr b="1" lang="en" sz="1200">
                          <a:solidFill>
                            <a:schemeClr val="dk1"/>
                          </a:solidFill>
                          <a:latin typeface="SUSE"/>
                          <a:ea typeface="SUSE"/>
                          <a:cs typeface="SUSE"/>
                          <a:sym typeface="SUSE"/>
                        </a:rPr>
                        <a:t> and </a:t>
                      </a:r>
                      <a:r>
                        <a:rPr b="1" lang="en" sz="1200" u="sng">
                          <a:solidFill>
                            <a:schemeClr val="dk1"/>
                          </a:solidFill>
                          <a:latin typeface="SUSE"/>
                          <a:ea typeface="SUSE"/>
                          <a:cs typeface="SUSE"/>
                          <a:sym typeface="SUSE"/>
                          <a:hlinkClick>
                            <a:extLst>
                              <a:ext uri="{A12FA001-AC4F-418D-AE19-62706E023703}">
                                <ahyp:hlinkClr val="tx"/>
                              </a:ext>
                            </a:extLst>
                          </a:hlinkClick>
                        </a:rPr>
                        <a:t>infographic resources</a:t>
                      </a:r>
                      <a:endParaRPr b="1" sz="1200" u="sng">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SUSE"/>
                          <a:ea typeface="SUSE"/>
                          <a:cs typeface="SUSE"/>
                          <a:sym typeface="SUSE"/>
                        </a:rPr>
                        <a:t>These can be used in the template, and their size and color can be edited</a:t>
                      </a:r>
                      <a:endParaRPr sz="1200">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a:solidFill>
                            <a:schemeClr val="dk1"/>
                          </a:solidFill>
                          <a:latin typeface="SUSE"/>
                          <a:ea typeface="SUSE"/>
                          <a:cs typeface="SUSE"/>
                          <a:sym typeface="SUSE"/>
                        </a:rPr>
                        <a:t>Editable presentation theme </a:t>
                      </a:r>
                      <a:endParaRPr b="1" sz="1200">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dk1"/>
                          </a:solidFill>
                          <a:latin typeface="SUSE"/>
                          <a:ea typeface="SUSE"/>
                          <a:cs typeface="SUSE"/>
                          <a:sym typeface="SUSE"/>
                        </a:rPr>
                        <a:t>You can edit the master slides easily. For more info, click </a:t>
                      </a:r>
                      <a:r>
                        <a:rPr b="1" lang="en" sz="1200" u="sng">
                          <a:solidFill>
                            <a:schemeClr val="dk1"/>
                          </a:solidFill>
                          <a:latin typeface="SUSE"/>
                          <a:ea typeface="SUSE"/>
                          <a:cs typeface="SUSE"/>
                          <a:sym typeface="SUSE"/>
                          <a:hlinkClick r:id="rId3">
                            <a:extLst>
                              <a:ext uri="{A12FA001-AC4F-418D-AE19-62706E023703}">
                                <ahyp:hlinkClr val="tx"/>
                              </a:ext>
                            </a:extLst>
                          </a:hlinkClick>
                        </a:rPr>
                        <a:t>here</a:t>
                      </a:r>
                      <a:endParaRPr sz="1200">
                        <a:solidFill>
                          <a:schemeClr val="dk1"/>
                        </a:solidFill>
                        <a:latin typeface="SUSE"/>
                        <a:ea typeface="SUSE"/>
                        <a:cs typeface="SUSE"/>
                        <a:sym typeface="SUS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144" name="Google Shape;144;p29"/>
          <p:cNvSpPr txBox="1"/>
          <p:nvPr/>
        </p:nvSpPr>
        <p:spPr>
          <a:xfrm>
            <a:off x="660400" y="4377000"/>
            <a:ext cx="37143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USE"/>
                <a:ea typeface="SUSE"/>
                <a:cs typeface="SUSE"/>
                <a:sym typeface="SUSE"/>
              </a:rPr>
              <a:t>For more info:</a:t>
            </a:r>
            <a:br>
              <a:rPr b="1" lang="en" sz="1200">
                <a:solidFill>
                  <a:schemeClr val="dk1"/>
                </a:solidFill>
                <a:latin typeface="SUSE"/>
                <a:ea typeface="SUSE"/>
                <a:cs typeface="SUSE"/>
                <a:sym typeface="SUSE"/>
              </a:rPr>
            </a:br>
            <a:r>
              <a:rPr b="1" lang="en" sz="1200" u="sng">
                <a:solidFill>
                  <a:schemeClr val="dk1"/>
                </a:solidFill>
                <a:latin typeface="SUSE"/>
                <a:ea typeface="SUSE"/>
                <a:cs typeface="SUSE"/>
                <a:sym typeface="SUSE"/>
                <a:hlinkClick r:id="rId4">
                  <a:extLst>
                    <a:ext uri="{A12FA001-AC4F-418D-AE19-62706E023703}">
                      <ahyp:hlinkClr val="tx"/>
                    </a:ext>
                  </a:extLst>
                </a:hlinkClick>
              </a:rPr>
              <a:t>SLIDESGO</a:t>
            </a:r>
            <a:r>
              <a:rPr b="1" lang="en" sz="1200">
                <a:solidFill>
                  <a:schemeClr val="dk1"/>
                </a:solidFill>
                <a:latin typeface="SUSE"/>
                <a:ea typeface="SUSE"/>
                <a:cs typeface="SUSE"/>
                <a:sym typeface="SUSE"/>
              </a:rPr>
              <a:t> | </a:t>
            </a:r>
            <a:r>
              <a:rPr b="1" lang="en" sz="1200" u="sng">
                <a:solidFill>
                  <a:schemeClr val="dk1"/>
                </a:solidFill>
                <a:latin typeface="SUSE"/>
                <a:ea typeface="SUSE"/>
                <a:cs typeface="SUSE"/>
                <a:sym typeface="SUSE"/>
                <a:hlinkClick r:id="rId5">
                  <a:extLst>
                    <a:ext uri="{A12FA001-AC4F-418D-AE19-62706E023703}">
                      <ahyp:hlinkClr val="tx"/>
                    </a:ext>
                  </a:extLst>
                </a:hlinkClick>
              </a:rPr>
              <a:t>SLIDESGO AI TOOLS</a:t>
            </a:r>
            <a:r>
              <a:rPr b="1" lang="en" sz="1200">
                <a:solidFill>
                  <a:schemeClr val="dk1"/>
                </a:solidFill>
                <a:latin typeface="SUSE"/>
                <a:ea typeface="SUSE"/>
                <a:cs typeface="SUSE"/>
                <a:sym typeface="SUSE"/>
              </a:rPr>
              <a:t> | </a:t>
            </a:r>
            <a:r>
              <a:rPr b="1" lang="en" sz="1200" u="sng">
                <a:solidFill>
                  <a:schemeClr val="dk1"/>
                </a:solidFill>
                <a:latin typeface="SUSE"/>
                <a:ea typeface="SUSE"/>
                <a:cs typeface="SUSE"/>
                <a:sym typeface="SUSE"/>
                <a:hlinkClick r:id="rId6">
                  <a:extLst>
                    <a:ext uri="{A12FA001-AC4F-418D-AE19-62706E023703}">
                      <ahyp:hlinkClr val="tx"/>
                    </a:ext>
                  </a:extLst>
                </a:hlinkClick>
              </a:rPr>
              <a:t>BLOG</a:t>
            </a:r>
            <a:r>
              <a:rPr b="1" lang="en" sz="1200">
                <a:solidFill>
                  <a:schemeClr val="dk1"/>
                </a:solidFill>
                <a:latin typeface="SUSE"/>
                <a:ea typeface="SUSE"/>
                <a:cs typeface="SUSE"/>
                <a:sym typeface="SUSE"/>
              </a:rPr>
              <a:t> | </a:t>
            </a:r>
            <a:r>
              <a:rPr b="1" lang="en" sz="1200" u="sng">
                <a:solidFill>
                  <a:schemeClr val="dk1"/>
                </a:solidFill>
                <a:latin typeface="SUSE"/>
                <a:ea typeface="SUSE"/>
                <a:cs typeface="SUSE"/>
                <a:sym typeface="SUSE"/>
                <a:hlinkClick r:id="rId7">
                  <a:extLst>
                    <a:ext uri="{A12FA001-AC4F-418D-AE19-62706E023703}">
                      <ahyp:hlinkClr val="tx"/>
                    </a:ext>
                  </a:extLst>
                </a:hlinkClick>
              </a:rPr>
              <a:t>FAQs</a:t>
            </a:r>
            <a:endParaRPr b="1" sz="1200" u="sng">
              <a:solidFill>
                <a:schemeClr val="dk1"/>
              </a:solidFill>
              <a:latin typeface="SUSE"/>
              <a:ea typeface="SUSE"/>
              <a:cs typeface="SUSE"/>
              <a:sym typeface="SUSE"/>
            </a:endParaRPr>
          </a:p>
        </p:txBody>
      </p:sp>
      <p:sp>
        <p:nvSpPr>
          <p:cNvPr id="145" name="Google Shape;145;p29"/>
          <p:cNvSpPr txBox="1"/>
          <p:nvPr/>
        </p:nvSpPr>
        <p:spPr>
          <a:xfrm>
            <a:off x="4937549" y="4377000"/>
            <a:ext cx="39780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USE"/>
                <a:ea typeface="SUSE"/>
                <a:cs typeface="SUSE"/>
                <a:sym typeface="SUSE"/>
              </a:rPr>
              <a:t>You can visit our sister </a:t>
            </a:r>
            <a:r>
              <a:rPr b="1" lang="en" sz="1200">
                <a:solidFill>
                  <a:schemeClr val="dk1"/>
                </a:solidFill>
                <a:latin typeface="SUSE"/>
                <a:ea typeface="SUSE"/>
                <a:cs typeface="SUSE"/>
                <a:sym typeface="SUSE"/>
              </a:rPr>
              <a:t>projects</a:t>
            </a:r>
            <a:r>
              <a:rPr b="1" lang="en" sz="1200">
                <a:solidFill>
                  <a:schemeClr val="dk1"/>
                </a:solidFill>
                <a:latin typeface="SUSE"/>
                <a:ea typeface="SUSE"/>
                <a:cs typeface="SUSE"/>
                <a:sym typeface="SUSE"/>
              </a:rPr>
              <a:t>:</a:t>
            </a:r>
            <a:br>
              <a:rPr b="1" lang="en" sz="1200">
                <a:solidFill>
                  <a:schemeClr val="dk1"/>
                </a:solidFill>
                <a:latin typeface="SUSE"/>
                <a:ea typeface="SUSE"/>
                <a:cs typeface="SUSE"/>
                <a:sym typeface="SUSE"/>
              </a:rPr>
            </a:br>
            <a:r>
              <a:rPr b="1" lang="en" sz="1200" u="sng">
                <a:solidFill>
                  <a:schemeClr val="dk1"/>
                </a:solidFill>
                <a:latin typeface="SUSE"/>
                <a:ea typeface="SUSE"/>
                <a:cs typeface="SUSE"/>
                <a:sym typeface="SUSE"/>
                <a:hlinkClick r:id="rId8">
                  <a:extLst>
                    <a:ext uri="{A12FA001-AC4F-418D-AE19-62706E023703}">
                      <ahyp:hlinkClr val="tx"/>
                    </a:ext>
                  </a:extLst>
                </a:hlinkClick>
              </a:rPr>
              <a:t>FREEPIK AI TOOLS</a:t>
            </a:r>
            <a:r>
              <a:rPr b="1" lang="en" sz="1200">
                <a:solidFill>
                  <a:schemeClr val="dk1"/>
                </a:solidFill>
                <a:latin typeface="SUSE"/>
                <a:ea typeface="SUSE"/>
                <a:cs typeface="SUSE"/>
                <a:sym typeface="SUSE"/>
              </a:rPr>
              <a:t> | </a:t>
            </a:r>
            <a:r>
              <a:rPr b="1" lang="en" sz="1200" u="sng">
                <a:solidFill>
                  <a:schemeClr val="dk1"/>
                </a:solidFill>
                <a:latin typeface="SUSE"/>
                <a:ea typeface="SUSE"/>
                <a:cs typeface="SUSE"/>
                <a:sym typeface="SUSE"/>
                <a:hlinkClick r:id="rId9">
                  <a:extLst>
                    <a:ext uri="{A12FA001-AC4F-418D-AE19-62706E023703}">
                      <ahyp:hlinkClr val="tx"/>
                    </a:ext>
                  </a:extLst>
                </a:hlinkClick>
              </a:rPr>
              <a:t>FREEPIK LIBRARY RESOURCES</a:t>
            </a:r>
            <a:endParaRPr b="1" sz="1200">
              <a:solidFill>
                <a:schemeClr val="dk1"/>
              </a:solidFill>
              <a:latin typeface="SUSE"/>
              <a:ea typeface="SUSE"/>
              <a:cs typeface="SUSE"/>
              <a:sym typeface="SUS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0" name="Shape 400"/>
        <p:cNvGrpSpPr/>
        <p:nvPr/>
      </p:nvGrpSpPr>
      <p:grpSpPr>
        <a:xfrm>
          <a:off x="0" y="0"/>
          <a:ext cx="0" cy="0"/>
          <a:chOff x="0" y="0"/>
          <a:chExt cx="0" cy="0"/>
        </a:xfrm>
      </p:grpSpPr>
      <p:sp>
        <p:nvSpPr>
          <p:cNvPr id="401" name="Google Shape;401;p47"/>
          <p:cNvSpPr txBox="1"/>
          <p:nvPr/>
        </p:nvSpPr>
        <p:spPr>
          <a:xfrm>
            <a:off x="723350" y="1264175"/>
            <a:ext cx="7697100" cy="5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easily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b="1" lang="en" sz="1100">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b="1" lang="en" sz="1100" u="sng">
                <a:solidFill>
                  <a:schemeClr val="hlink"/>
                </a:solidFill>
                <a:latin typeface="Inter"/>
                <a:ea typeface="Inter"/>
                <a:cs typeface="Inter"/>
                <a:sym typeface="Inter"/>
                <a:hlinkClick r:id="rId3"/>
              </a:rPr>
              <a:t>infographics</a:t>
            </a:r>
            <a:r>
              <a:rPr b="1" lang="en" sz="1100">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402" name="Google Shape;402;p47"/>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sp>
        <p:nvSpPr>
          <p:cNvPr id="403" name="Google Shape;403;p47"/>
          <p:cNvSpPr/>
          <p:nvPr/>
        </p:nvSpPr>
        <p:spPr>
          <a:xfrm>
            <a:off x="2099009" y="3282468"/>
            <a:ext cx="1283100" cy="219300"/>
          </a:xfrm>
          <a:prstGeom prst="roundRect">
            <a:avLst>
              <a:gd fmla="val 16667"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4" name="Google Shape;404;p47"/>
          <p:cNvSpPr/>
          <p:nvPr/>
        </p:nvSpPr>
        <p:spPr>
          <a:xfrm>
            <a:off x="2102902" y="3284568"/>
            <a:ext cx="236100" cy="215100"/>
          </a:xfrm>
          <a:prstGeom prst="roundRect">
            <a:avLst>
              <a:gd fmla="val 16667"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5" name="Google Shape;405;p47"/>
          <p:cNvSpPr/>
          <p:nvPr/>
        </p:nvSpPr>
        <p:spPr>
          <a:xfrm>
            <a:off x="8191833" y="4393685"/>
            <a:ext cx="160800" cy="2070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6" name="Google Shape;406;p47"/>
          <p:cNvSpPr/>
          <p:nvPr/>
        </p:nvSpPr>
        <p:spPr>
          <a:xfrm>
            <a:off x="8140083" y="3164975"/>
            <a:ext cx="264300" cy="207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7" name="Google Shape;407;p47"/>
          <p:cNvSpPr/>
          <p:nvPr/>
        </p:nvSpPr>
        <p:spPr>
          <a:xfrm>
            <a:off x="7689945" y="1949083"/>
            <a:ext cx="243000" cy="199800"/>
          </a:xfrm>
          <a:prstGeom prst="rightArrow">
            <a:avLst>
              <a:gd fmla="val 25609" name="adj1"/>
              <a:gd fmla="val 50000" name="adj2"/>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08" name="Google Shape;408;p47"/>
          <p:cNvGrpSpPr/>
          <p:nvPr/>
        </p:nvGrpSpPr>
        <p:grpSpPr>
          <a:xfrm>
            <a:off x="6057249" y="2960428"/>
            <a:ext cx="547157" cy="635405"/>
            <a:chOff x="4727025" y="1332775"/>
            <a:chExt cx="59900" cy="69625"/>
          </a:xfrm>
        </p:grpSpPr>
        <p:sp>
          <p:nvSpPr>
            <p:cNvPr id="409" name="Google Shape;409;p4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47"/>
          <p:cNvGrpSpPr/>
          <p:nvPr/>
        </p:nvGrpSpPr>
        <p:grpSpPr>
          <a:xfrm>
            <a:off x="6828373" y="1960663"/>
            <a:ext cx="618887" cy="618883"/>
            <a:chOff x="4820425" y="1329900"/>
            <a:chExt cx="70175" cy="70350"/>
          </a:xfrm>
        </p:grpSpPr>
        <p:sp>
          <p:nvSpPr>
            <p:cNvPr id="412" name="Google Shape;412;p4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47"/>
          <p:cNvGrpSpPr/>
          <p:nvPr/>
        </p:nvGrpSpPr>
        <p:grpSpPr>
          <a:xfrm>
            <a:off x="5953936" y="1975259"/>
            <a:ext cx="664883" cy="609273"/>
            <a:chOff x="4903200" y="1331525"/>
            <a:chExt cx="73575" cy="67425"/>
          </a:xfrm>
        </p:grpSpPr>
        <p:sp>
          <p:nvSpPr>
            <p:cNvPr id="417" name="Google Shape;417;p4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8" name="Google Shape;418;p4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47"/>
          <p:cNvGrpSpPr/>
          <p:nvPr/>
        </p:nvGrpSpPr>
        <p:grpSpPr>
          <a:xfrm>
            <a:off x="6801402" y="2947166"/>
            <a:ext cx="672829" cy="632468"/>
            <a:chOff x="4815575" y="1416800"/>
            <a:chExt cx="73750" cy="71400"/>
          </a:xfrm>
        </p:grpSpPr>
        <p:sp>
          <p:nvSpPr>
            <p:cNvPr id="420" name="Google Shape;420;p4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47"/>
          <p:cNvGrpSpPr/>
          <p:nvPr/>
        </p:nvGrpSpPr>
        <p:grpSpPr>
          <a:xfrm>
            <a:off x="6017811" y="3967835"/>
            <a:ext cx="633900" cy="633900"/>
            <a:chOff x="5771961" y="3831737"/>
            <a:chExt cx="633900" cy="633900"/>
          </a:xfrm>
        </p:grpSpPr>
        <p:sp>
          <p:nvSpPr>
            <p:cNvPr id="424" name="Google Shape;424;p47"/>
            <p:cNvSpPr/>
            <p:nvPr/>
          </p:nvSpPr>
          <p:spPr>
            <a:xfrm flipH="1">
              <a:off x="5771961" y="3831737"/>
              <a:ext cx="633900" cy="633900"/>
            </a:xfrm>
            <a:prstGeom prst="blockArc">
              <a:avLst>
                <a:gd fmla="val 16275737" name="adj1"/>
                <a:gd fmla="val 15898772" name="adj2"/>
                <a:gd fmla="val 17257"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p:nvPr/>
          </p:nvSpPr>
          <p:spPr>
            <a:xfrm>
              <a:off x="5805520" y="3832711"/>
              <a:ext cx="597190" cy="632197"/>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cap="flat" cmpd="sng" w="9525">
              <a:solidFill>
                <a:srgbClr val="FAF6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47"/>
          <p:cNvGrpSpPr/>
          <p:nvPr/>
        </p:nvGrpSpPr>
        <p:grpSpPr>
          <a:xfrm>
            <a:off x="6819423" y="3950890"/>
            <a:ext cx="636787" cy="649524"/>
            <a:chOff x="4818100" y="1507675"/>
            <a:chExt cx="71225" cy="71625"/>
          </a:xfrm>
        </p:grpSpPr>
        <p:sp>
          <p:nvSpPr>
            <p:cNvPr id="427" name="Google Shape;427;p4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47"/>
          <p:cNvGrpSpPr/>
          <p:nvPr/>
        </p:nvGrpSpPr>
        <p:grpSpPr>
          <a:xfrm>
            <a:off x="5184293" y="3944970"/>
            <a:ext cx="649520" cy="661559"/>
            <a:chOff x="4906800" y="1507500"/>
            <a:chExt cx="70350" cy="71075"/>
          </a:xfrm>
        </p:grpSpPr>
        <p:sp>
          <p:nvSpPr>
            <p:cNvPr id="432" name="Google Shape;432;p4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47"/>
          <p:cNvGrpSpPr/>
          <p:nvPr/>
        </p:nvGrpSpPr>
        <p:grpSpPr>
          <a:xfrm>
            <a:off x="5195217" y="1960672"/>
            <a:ext cx="627699" cy="627780"/>
            <a:chOff x="3736598" y="2170606"/>
            <a:chExt cx="404889" cy="404889"/>
          </a:xfrm>
        </p:grpSpPr>
        <p:sp>
          <p:nvSpPr>
            <p:cNvPr id="438" name="Google Shape;438;p4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47"/>
          <p:cNvGrpSpPr/>
          <p:nvPr/>
        </p:nvGrpSpPr>
        <p:grpSpPr>
          <a:xfrm>
            <a:off x="4348491" y="1960790"/>
            <a:ext cx="711386" cy="627545"/>
            <a:chOff x="3161917" y="2170682"/>
            <a:chExt cx="458870" cy="404737"/>
          </a:xfrm>
        </p:grpSpPr>
        <p:sp>
          <p:nvSpPr>
            <p:cNvPr id="443" name="Google Shape;443;p4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44" name="Google Shape;444;p4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47"/>
          <p:cNvGrpSpPr/>
          <p:nvPr/>
        </p:nvGrpSpPr>
        <p:grpSpPr>
          <a:xfrm>
            <a:off x="4382541" y="2970114"/>
            <a:ext cx="643364" cy="616032"/>
            <a:chOff x="3179914" y="2889488"/>
            <a:chExt cx="422876" cy="404911"/>
          </a:xfrm>
        </p:grpSpPr>
        <p:sp>
          <p:nvSpPr>
            <p:cNvPr id="447" name="Google Shape;447;p4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7"/>
          <p:cNvGrpSpPr/>
          <p:nvPr/>
        </p:nvGrpSpPr>
        <p:grpSpPr>
          <a:xfrm>
            <a:off x="5200057" y="2970064"/>
            <a:ext cx="637699" cy="616132"/>
            <a:chOff x="3729467" y="2889422"/>
            <a:chExt cx="419153" cy="404977"/>
          </a:xfrm>
        </p:grpSpPr>
        <p:sp>
          <p:nvSpPr>
            <p:cNvPr id="454" name="Google Shape;454;p4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47"/>
          <p:cNvSpPr/>
          <p:nvPr/>
        </p:nvSpPr>
        <p:spPr>
          <a:xfrm>
            <a:off x="8131280" y="1977517"/>
            <a:ext cx="281906" cy="14293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8144658" y="3770920"/>
            <a:ext cx="255150" cy="17755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47"/>
          <p:cNvGrpSpPr/>
          <p:nvPr/>
        </p:nvGrpSpPr>
        <p:grpSpPr>
          <a:xfrm>
            <a:off x="7684888" y="2251259"/>
            <a:ext cx="253114" cy="215138"/>
            <a:chOff x="4660325" y="1866850"/>
            <a:chExt cx="68350" cy="58100"/>
          </a:xfrm>
        </p:grpSpPr>
        <p:sp>
          <p:nvSpPr>
            <p:cNvPr id="464" name="Google Shape;464;p4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7"/>
          <p:cNvGrpSpPr/>
          <p:nvPr/>
        </p:nvGrpSpPr>
        <p:grpSpPr>
          <a:xfrm>
            <a:off x="8148685" y="2290371"/>
            <a:ext cx="247096" cy="136915"/>
            <a:chOff x="4791775" y="1877500"/>
            <a:chExt cx="66725" cy="36975"/>
          </a:xfrm>
        </p:grpSpPr>
        <p:sp>
          <p:nvSpPr>
            <p:cNvPr id="467" name="Google Shape;467;p4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47"/>
          <p:cNvGrpSpPr/>
          <p:nvPr/>
        </p:nvGrpSpPr>
        <p:grpSpPr>
          <a:xfrm>
            <a:off x="8162017" y="3518149"/>
            <a:ext cx="220433" cy="136915"/>
            <a:chOff x="4923925" y="1877500"/>
            <a:chExt cx="59525" cy="36975"/>
          </a:xfrm>
        </p:grpSpPr>
        <p:sp>
          <p:nvSpPr>
            <p:cNvPr id="470" name="Google Shape;470;p4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7"/>
          <p:cNvGrpSpPr/>
          <p:nvPr/>
        </p:nvGrpSpPr>
        <p:grpSpPr>
          <a:xfrm>
            <a:off x="7703914" y="3491072"/>
            <a:ext cx="215063" cy="191070"/>
            <a:chOff x="5058450" y="1870100"/>
            <a:chExt cx="58075" cy="51600"/>
          </a:xfrm>
        </p:grpSpPr>
        <p:sp>
          <p:nvSpPr>
            <p:cNvPr id="473" name="Google Shape;473;p4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47"/>
          <p:cNvGrpSpPr/>
          <p:nvPr/>
        </p:nvGrpSpPr>
        <p:grpSpPr>
          <a:xfrm>
            <a:off x="7716273" y="3171274"/>
            <a:ext cx="190344" cy="194402"/>
            <a:chOff x="4676550" y="2160575"/>
            <a:chExt cx="51400" cy="52500"/>
          </a:xfrm>
        </p:grpSpPr>
        <p:sp>
          <p:nvSpPr>
            <p:cNvPr id="476" name="Google Shape;476;p4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47"/>
          <p:cNvSpPr/>
          <p:nvPr/>
        </p:nvSpPr>
        <p:spPr>
          <a:xfrm>
            <a:off x="7698544" y="3774160"/>
            <a:ext cx="225803" cy="17107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47"/>
          <p:cNvGrpSpPr/>
          <p:nvPr/>
        </p:nvGrpSpPr>
        <p:grpSpPr>
          <a:xfrm>
            <a:off x="8131604" y="4049152"/>
            <a:ext cx="281258" cy="243836"/>
            <a:chOff x="5037700" y="2430325"/>
            <a:chExt cx="75950" cy="65850"/>
          </a:xfrm>
        </p:grpSpPr>
        <p:sp>
          <p:nvSpPr>
            <p:cNvPr id="481" name="Google Shape;481;p4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47"/>
          <p:cNvGrpSpPr/>
          <p:nvPr/>
        </p:nvGrpSpPr>
        <p:grpSpPr>
          <a:xfrm>
            <a:off x="721961" y="1949359"/>
            <a:ext cx="2665005" cy="270860"/>
            <a:chOff x="6336019" y="3733725"/>
            <a:chExt cx="2566206" cy="351310"/>
          </a:xfrm>
        </p:grpSpPr>
        <p:sp>
          <p:nvSpPr>
            <p:cNvPr id="484" name="Google Shape;484;p47"/>
            <p:cNvSpPr/>
            <p:nvPr/>
          </p:nvSpPr>
          <p:spPr>
            <a:xfrm>
              <a:off x="6336019" y="3733735"/>
              <a:ext cx="1881300" cy="351300"/>
            </a:xfrm>
            <a:prstGeom prst="homePlate">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8098525" y="3733725"/>
              <a:ext cx="346500" cy="351300"/>
            </a:xfrm>
            <a:prstGeom prst="chevron">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8327125" y="3733725"/>
              <a:ext cx="346500" cy="351300"/>
            </a:xfrm>
            <a:prstGeom prst="chevron">
              <a:avLst>
                <a:gd fmla="val 50000"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a:off x="8555725" y="3733725"/>
              <a:ext cx="346500" cy="351300"/>
            </a:xfrm>
            <a:prstGeom prst="chevron">
              <a:avLst>
                <a:gd fmla="val 50000" name="adj"/>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88" name="Google Shape;488;p47"/>
          <p:cNvSpPr/>
          <p:nvPr/>
        </p:nvSpPr>
        <p:spPr>
          <a:xfrm>
            <a:off x="2099075" y="4390775"/>
            <a:ext cx="1287900" cy="1983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47"/>
          <p:cNvGrpSpPr/>
          <p:nvPr/>
        </p:nvGrpSpPr>
        <p:grpSpPr>
          <a:xfrm flipH="1">
            <a:off x="3575516" y="1954083"/>
            <a:ext cx="631989" cy="631989"/>
            <a:chOff x="5681300" y="2527788"/>
            <a:chExt cx="805800" cy="805800"/>
          </a:xfrm>
        </p:grpSpPr>
        <p:sp>
          <p:nvSpPr>
            <p:cNvPr id="490" name="Google Shape;490;p47"/>
            <p:cNvSpPr/>
            <p:nvPr/>
          </p:nvSpPr>
          <p:spPr>
            <a:xfrm>
              <a:off x="5681300" y="2527788"/>
              <a:ext cx="805800" cy="805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5681300" y="2527788"/>
              <a:ext cx="805800" cy="805800"/>
            </a:xfrm>
            <a:prstGeom prst="pie">
              <a:avLst>
                <a:gd fmla="val 0" name="adj1"/>
                <a:gd fmla="val 16200000" name="adj2"/>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47"/>
          <p:cNvGrpSpPr/>
          <p:nvPr/>
        </p:nvGrpSpPr>
        <p:grpSpPr>
          <a:xfrm flipH="1">
            <a:off x="3573551" y="3964578"/>
            <a:ext cx="633954" cy="633782"/>
            <a:chOff x="4049800" y="640400"/>
            <a:chExt cx="858900" cy="858900"/>
          </a:xfrm>
        </p:grpSpPr>
        <p:sp>
          <p:nvSpPr>
            <p:cNvPr id="493" name="Google Shape;493;p47"/>
            <p:cNvSpPr/>
            <p:nvPr/>
          </p:nvSpPr>
          <p:spPr>
            <a:xfrm>
              <a:off x="4049800" y="640400"/>
              <a:ext cx="858900" cy="858900"/>
            </a:xfrm>
            <a:prstGeom prst="donut">
              <a:avLst>
                <a:gd fmla="val 25000"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a:off x="4049800" y="640400"/>
              <a:ext cx="858900" cy="858900"/>
            </a:xfrm>
            <a:prstGeom prst="blockArc">
              <a:avLst>
                <a:gd fmla="val 21598365" name="adj1"/>
                <a:gd fmla="val 16242758" name="adj2"/>
                <a:gd fmla="val 24993" name="adj3"/>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47"/>
          <p:cNvGrpSpPr/>
          <p:nvPr/>
        </p:nvGrpSpPr>
        <p:grpSpPr>
          <a:xfrm flipH="1">
            <a:off x="4280059" y="3853009"/>
            <a:ext cx="848259" cy="848355"/>
            <a:chOff x="5080188" y="927900"/>
            <a:chExt cx="961200" cy="961200"/>
          </a:xfrm>
        </p:grpSpPr>
        <p:sp>
          <p:nvSpPr>
            <p:cNvPr id="496" name="Google Shape;496;p47"/>
            <p:cNvSpPr/>
            <p:nvPr/>
          </p:nvSpPr>
          <p:spPr>
            <a:xfrm>
              <a:off x="5201900" y="1050116"/>
              <a:ext cx="716700" cy="716700"/>
            </a:xfrm>
            <a:prstGeom prst="donut">
              <a:avLst>
                <a:gd fmla="val 4716"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a:off x="5269594" y="1117818"/>
              <a:ext cx="581100" cy="581100"/>
            </a:xfrm>
            <a:prstGeom prst="donut">
              <a:avLst>
                <a:gd fmla="val 5814"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5339279" y="1187526"/>
              <a:ext cx="441900" cy="441600"/>
            </a:xfrm>
            <a:prstGeom prst="donut">
              <a:avLst>
                <a:gd fmla="val 7648"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5414892" y="1263155"/>
              <a:ext cx="290700" cy="290700"/>
            </a:xfrm>
            <a:prstGeom prst="donut">
              <a:avLst>
                <a:gd fmla="val 10182"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rot="-3809958">
              <a:off x="5202435" y="1050148"/>
              <a:ext cx="716705" cy="716705"/>
            </a:xfrm>
            <a:prstGeom prst="blockArc">
              <a:avLst>
                <a:gd fmla="val 5266439" name="adj1"/>
                <a:gd fmla="val 19995741" name="adj2"/>
                <a:gd fmla="val 4692"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rot="-3906059">
              <a:off x="5269616" y="1117617"/>
              <a:ext cx="581445" cy="581445"/>
            </a:xfrm>
            <a:prstGeom prst="blockArc">
              <a:avLst>
                <a:gd fmla="val 3085776" name="adj1"/>
                <a:gd fmla="val 20100839" name="adj2"/>
                <a:gd fmla="val 5564"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rot="-4222340">
              <a:off x="5339825" y="1187386"/>
              <a:ext cx="442087" cy="442087"/>
            </a:xfrm>
            <a:prstGeom prst="blockArc">
              <a:avLst>
                <a:gd fmla="val 8884448" name="adj1"/>
                <a:gd fmla="val 20414899" name="adj2"/>
                <a:gd fmla="val 7688"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rot="-4538880">
              <a:off x="5414922" y="1262925"/>
              <a:ext cx="290465" cy="290465"/>
            </a:xfrm>
            <a:prstGeom prst="blockArc">
              <a:avLst>
                <a:gd fmla="val 6490304" name="adj1"/>
                <a:gd fmla="val 20700625" name="adj2"/>
                <a:gd fmla="val 10156"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47"/>
          <p:cNvSpPr/>
          <p:nvPr/>
        </p:nvSpPr>
        <p:spPr>
          <a:xfrm>
            <a:off x="7721595" y="2575830"/>
            <a:ext cx="179700" cy="179700"/>
          </a:xfrm>
          <a:prstGeom prst="curvedRightArrow">
            <a:avLst>
              <a:gd fmla="val 25000" name="adj1"/>
              <a:gd fmla="val 50000" name="adj2"/>
              <a:gd fmla="val 25000" name="adj3"/>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flipH="1">
            <a:off x="8182383" y="2575830"/>
            <a:ext cx="179700" cy="179700"/>
          </a:xfrm>
          <a:prstGeom prst="curvedRightArrow">
            <a:avLst>
              <a:gd fmla="val 25000" name="adj1"/>
              <a:gd fmla="val 50000" name="adj2"/>
              <a:gd fmla="val 25000"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47"/>
          <p:cNvGrpSpPr/>
          <p:nvPr/>
        </p:nvGrpSpPr>
        <p:grpSpPr>
          <a:xfrm>
            <a:off x="3574205" y="2962074"/>
            <a:ext cx="633300" cy="632112"/>
            <a:chOff x="3309128" y="2874033"/>
            <a:chExt cx="633300" cy="632113"/>
          </a:xfrm>
        </p:grpSpPr>
        <p:grpSp>
          <p:nvGrpSpPr>
            <p:cNvPr id="507" name="Google Shape;507;p47"/>
            <p:cNvGrpSpPr/>
            <p:nvPr/>
          </p:nvGrpSpPr>
          <p:grpSpPr>
            <a:xfrm flipH="1">
              <a:off x="3310391" y="2874095"/>
              <a:ext cx="631989" cy="631989"/>
              <a:chOff x="5681300" y="2527788"/>
              <a:chExt cx="805800" cy="805800"/>
            </a:xfrm>
          </p:grpSpPr>
          <p:sp>
            <p:nvSpPr>
              <p:cNvPr id="508" name="Google Shape;508;p47"/>
              <p:cNvSpPr/>
              <p:nvPr/>
            </p:nvSpPr>
            <p:spPr>
              <a:xfrm>
                <a:off x="5681300" y="2527788"/>
                <a:ext cx="805800" cy="805800"/>
              </a:xfrm>
              <a:prstGeom prst="ellipse">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a:off x="5681300" y="2527788"/>
                <a:ext cx="805800" cy="805800"/>
              </a:xfrm>
              <a:prstGeom prst="pie">
                <a:avLst>
                  <a:gd fmla="val 10752091" name="adj1"/>
                  <a:gd fmla="val 16200000" name="adj2"/>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47"/>
            <p:cNvSpPr/>
            <p:nvPr/>
          </p:nvSpPr>
          <p:spPr>
            <a:xfrm flipH="1">
              <a:off x="3310328" y="2874045"/>
              <a:ext cx="632100" cy="632100"/>
            </a:xfrm>
            <a:prstGeom prst="pie">
              <a:avLst>
                <a:gd fmla="val 5390934" name="adj1"/>
                <a:gd fmla="val 10831396" name="adj2"/>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flipH="1">
              <a:off x="3309128" y="2874033"/>
              <a:ext cx="632100" cy="632100"/>
            </a:xfrm>
            <a:prstGeom prst="pie">
              <a:avLst>
                <a:gd fmla="val 0" name="adj1"/>
                <a:gd fmla="val 5396727" name="adj2"/>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47"/>
          <p:cNvSpPr/>
          <p:nvPr/>
        </p:nvSpPr>
        <p:spPr>
          <a:xfrm>
            <a:off x="7684845" y="2845178"/>
            <a:ext cx="253200" cy="207000"/>
          </a:xfrm>
          <a:prstGeom prst="stripedRightArrow">
            <a:avLst>
              <a:gd fmla="val 34775" name="adj1"/>
              <a:gd fmla="val 45411" name="adj2"/>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3" name="Google Shape;513;p47"/>
          <p:cNvSpPr/>
          <p:nvPr/>
        </p:nvSpPr>
        <p:spPr>
          <a:xfrm>
            <a:off x="8131233" y="2845178"/>
            <a:ext cx="282000" cy="207000"/>
          </a:xfrm>
          <a:prstGeom prst="notchedRightArrow">
            <a:avLst>
              <a:gd fmla="val 50000" name="adj1"/>
              <a:gd fmla="val 50000" name="adj2"/>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4" name="Google Shape;514;p47"/>
          <p:cNvSpPr/>
          <p:nvPr/>
        </p:nvSpPr>
        <p:spPr>
          <a:xfrm>
            <a:off x="7679295" y="4067570"/>
            <a:ext cx="264300" cy="207000"/>
          </a:xfrm>
          <a:prstGeom prst="chevron">
            <a:avLst>
              <a:gd fmla="val 78131"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5" name="Google Shape;515;p47"/>
          <p:cNvSpPr/>
          <p:nvPr/>
        </p:nvSpPr>
        <p:spPr>
          <a:xfrm>
            <a:off x="7689945" y="4397283"/>
            <a:ext cx="243000" cy="199800"/>
          </a:xfrm>
          <a:prstGeom prst="rightArrow">
            <a:avLst>
              <a:gd fmla="val 67726" name="adj1"/>
              <a:gd fmla="val 76469" name="adj2"/>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6" name="Google Shape;516;p47"/>
          <p:cNvSpPr/>
          <p:nvPr/>
        </p:nvSpPr>
        <p:spPr>
          <a:xfrm flipH="1">
            <a:off x="729250" y="3642663"/>
            <a:ext cx="1275900" cy="482400"/>
          </a:xfrm>
          <a:prstGeom prst="wedgeRoundRectCallout">
            <a:avLst>
              <a:gd fmla="val -20828" name="adj1"/>
              <a:gd fmla="val 74256" name="adj2"/>
              <a:gd fmla="val 0" name="adj3"/>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517" name="Google Shape;517;p47"/>
          <p:cNvGrpSpPr/>
          <p:nvPr/>
        </p:nvGrpSpPr>
        <p:grpSpPr>
          <a:xfrm>
            <a:off x="727325" y="3289926"/>
            <a:ext cx="1275785" cy="243900"/>
            <a:chOff x="727100" y="2805863"/>
            <a:chExt cx="1052975" cy="243900"/>
          </a:xfrm>
        </p:grpSpPr>
        <p:sp>
          <p:nvSpPr>
            <p:cNvPr id="518" name="Google Shape;518;p47"/>
            <p:cNvSpPr/>
            <p:nvPr/>
          </p:nvSpPr>
          <p:spPr>
            <a:xfrm>
              <a:off x="958075" y="2805863"/>
              <a:ext cx="822000" cy="243900"/>
            </a:xfrm>
            <a:prstGeom prst="roundRect">
              <a:avLst>
                <a:gd fmla="val 1666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9" name="Google Shape;519;p47"/>
            <p:cNvSpPr/>
            <p:nvPr/>
          </p:nvSpPr>
          <p:spPr>
            <a:xfrm>
              <a:off x="727100" y="2805863"/>
              <a:ext cx="203700" cy="243900"/>
            </a:xfrm>
            <a:prstGeom prst="roundRect">
              <a:avLst>
                <a:gd fmla="val 1666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20" name="Google Shape;520;p47"/>
          <p:cNvGrpSpPr/>
          <p:nvPr/>
        </p:nvGrpSpPr>
        <p:grpSpPr>
          <a:xfrm>
            <a:off x="2098996" y="2365190"/>
            <a:ext cx="1283157" cy="280500"/>
            <a:chOff x="2098900" y="2390725"/>
            <a:chExt cx="1245300" cy="280500"/>
          </a:xfrm>
        </p:grpSpPr>
        <p:sp>
          <p:nvSpPr>
            <p:cNvPr id="521" name="Google Shape;521;p47"/>
            <p:cNvSpPr/>
            <p:nvPr/>
          </p:nvSpPr>
          <p:spPr>
            <a:xfrm>
              <a:off x="2098900" y="2390725"/>
              <a:ext cx="1245300" cy="280500"/>
            </a:xfrm>
            <a:prstGeom prst="rect">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2" name="Google Shape;522;p47"/>
            <p:cNvSpPr/>
            <p:nvPr/>
          </p:nvSpPr>
          <p:spPr>
            <a:xfrm>
              <a:off x="2098900" y="2390725"/>
              <a:ext cx="355500" cy="280500"/>
            </a:xfrm>
            <a:prstGeom prst="homePlate">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23" name="Google Shape;523;p47"/>
          <p:cNvGrpSpPr/>
          <p:nvPr/>
        </p:nvGrpSpPr>
        <p:grpSpPr>
          <a:xfrm>
            <a:off x="721950" y="2767089"/>
            <a:ext cx="1284825" cy="414000"/>
            <a:chOff x="721950" y="2306059"/>
            <a:chExt cx="1284825" cy="414000"/>
          </a:xfrm>
        </p:grpSpPr>
        <p:sp>
          <p:nvSpPr>
            <p:cNvPr id="524" name="Google Shape;524;p47"/>
            <p:cNvSpPr/>
            <p:nvPr/>
          </p:nvSpPr>
          <p:spPr>
            <a:xfrm>
              <a:off x="1073775" y="2368013"/>
              <a:ext cx="933000" cy="290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5" name="Google Shape;525;p47"/>
            <p:cNvSpPr/>
            <p:nvPr/>
          </p:nvSpPr>
          <p:spPr>
            <a:xfrm>
              <a:off x="721950" y="2306059"/>
              <a:ext cx="429900" cy="414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26" name="Google Shape;526;p47"/>
          <p:cNvGrpSpPr/>
          <p:nvPr/>
        </p:nvGrpSpPr>
        <p:grpSpPr>
          <a:xfrm>
            <a:off x="713229" y="2329056"/>
            <a:ext cx="1293618" cy="329196"/>
            <a:chOff x="713225" y="3210638"/>
            <a:chExt cx="1242550" cy="316200"/>
          </a:xfrm>
        </p:grpSpPr>
        <p:sp>
          <p:nvSpPr>
            <p:cNvPr id="527" name="Google Shape;527;p47"/>
            <p:cNvSpPr/>
            <p:nvPr/>
          </p:nvSpPr>
          <p:spPr>
            <a:xfrm>
              <a:off x="870075" y="3246788"/>
              <a:ext cx="1085700" cy="243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8" name="Google Shape;528;p47"/>
            <p:cNvSpPr/>
            <p:nvPr/>
          </p:nvSpPr>
          <p:spPr>
            <a:xfrm>
              <a:off x="713225" y="3210638"/>
              <a:ext cx="320100" cy="3162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29" name="Google Shape;529;p47"/>
          <p:cNvGrpSpPr/>
          <p:nvPr/>
        </p:nvGrpSpPr>
        <p:grpSpPr>
          <a:xfrm>
            <a:off x="721985" y="4382375"/>
            <a:ext cx="1283160" cy="215100"/>
            <a:chOff x="721950" y="4382375"/>
            <a:chExt cx="1247725" cy="215100"/>
          </a:xfrm>
        </p:grpSpPr>
        <p:sp>
          <p:nvSpPr>
            <p:cNvPr id="530" name="Google Shape;530;p47"/>
            <p:cNvSpPr/>
            <p:nvPr/>
          </p:nvSpPr>
          <p:spPr>
            <a:xfrm>
              <a:off x="724375" y="4382375"/>
              <a:ext cx="1245300" cy="215100"/>
            </a:xfrm>
            <a:prstGeom prst="rect">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1" name="Google Shape;531;p47"/>
            <p:cNvSpPr/>
            <p:nvPr/>
          </p:nvSpPr>
          <p:spPr>
            <a:xfrm>
              <a:off x="721950" y="4386425"/>
              <a:ext cx="324600" cy="207000"/>
            </a:xfrm>
            <a:prstGeom prst="round1Rect">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32" name="Google Shape;532;p47"/>
          <p:cNvGrpSpPr/>
          <p:nvPr/>
        </p:nvGrpSpPr>
        <p:grpSpPr>
          <a:xfrm>
            <a:off x="2098906" y="2790661"/>
            <a:ext cx="1283103" cy="344100"/>
            <a:chOff x="2098900" y="2843850"/>
            <a:chExt cx="1227850" cy="344100"/>
          </a:xfrm>
        </p:grpSpPr>
        <p:sp>
          <p:nvSpPr>
            <p:cNvPr id="533" name="Google Shape;533;p47"/>
            <p:cNvSpPr/>
            <p:nvPr/>
          </p:nvSpPr>
          <p:spPr>
            <a:xfrm>
              <a:off x="2130650" y="2870850"/>
              <a:ext cx="1196100" cy="290100"/>
            </a:xfrm>
            <a:prstGeom prst="homePlate">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4" name="Google Shape;534;p47"/>
            <p:cNvSpPr/>
            <p:nvPr/>
          </p:nvSpPr>
          <p:spPr>
            <a:xfrm>
              <a:off x="2098900" y="2843850"/>
              <a:ext cx="729600" cy="344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535" name="Google Shape;535;p47"/>
          <p:cNvSpPr/>
          <p:nvPr/>
        </p:nvSpPr>
        <p:spPr>
          <a:xfrm flipH="1" rot="10800000">
            <a:off x="2101350" y="3644004"/>
            <a:ext cx="1283100" cy="601800"/>
          </a:xfrm>
          <a:prstGeom prst="upArrowCallout">
            <a:avLst>
              <a:gd fmla="val 25000" name="adj1"/>
              <a:gd fmla="val 23097" name="adj2"/>
              <a:gd fmla="val 12474" name="adj3"/>
              <a:gd fmla="val 68581" name="adj4"/>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p48"/>
          <p:cNvGrpSpPr/>
          <p:nvPr/>
        </p:nvGrpSpPr>
        <p:grpSpPr>
          <a:xfrm>
            <a:off x="870168" y="539716"/>
            <a:ext cx="3548604" cy="1964364"/>
            <a:chOff x="2654821" y="2311071"/>
            <a:chExt cx="2279715" cy="1262120"/>
          </a:xfrm>
        </p:grpSpPr>
        <p:grpSp>
          <p:nvGrpSpPr>
            <p:cNvPr id="541" name="Google Shape;541;p48"/>
            <p:cNvGrpSpPr/>
            <p:nvPr/>
          </p:nvGrpSpPr>
          <p:grpSpPr>
            <a:xfrm>
              <a:off x="4034269" y="2840745"/>
              <a:ext cx="40212" cy="36437"/>
              <a:chOff x="4293400" y="2574725"/>
              <a:chExt cx="84425" cy="80100"/>
            </a:xfrm>
          </p:grpSpPr>
          <p:sp>
            <p:nvSpPr>
              <p:cNvPr id="542" name="Google Shape;542;p4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03259"/>
              </a:solidFill>
              <a:ln>
                <a:noFill/>
              </a:ln>
            </p:spPr>
          </p:sp>
          <p:sp>
            <p:nvSpPr>
              <p:cNvPr id="543" name="Google Shape;543;p4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48"/>
            <p:cNvGrpSpPr/>
            <p:nvPr/>
          </p:nvGrpSpPr>
          <p:grpSpPr>
            <a:xfrm>
              <a:off x="3894606" y="2334874"/>
              <a:ext cx="913198" cy="518984"/>
              <a:chOff x="4000175" y="1462675"/>
              <a:chExt cx="1917275" cy="1140875"/>
            </a:xfrm>
          </p:grpSpPr>
          <p:sp>
            <p:nvSpPr>
              <p:cNvPr id="545" name="Google Shape;545;p4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03259"/>
              </a:solidFill>
              <a:ln>
                <a:noFill/>
              </a:ln>
            </p:spPr>
          </p:sp>
          <p:grpSp>
            <p:nvGrpSpPr>
              <p:cNvPr id="546" name="Google Shape;546;p48"/>
              <p:cNvGrpSpPr/>
              <p:nvPr/>
            </p:nvGrpSpPr>
            <p:grpSpPr>
              <a:xfrm>
                <a:off x="4000175" y="1462675"/>
                <a:ext cx="1917275" cy="1140875"/>
                <a:chOff x="4000175" y="1462675"/>
                <a:chExt cx="1917275" cy="1140875"/>
              </a:xfrm>
            </p:grpSpPr>
            <p:sp>
              <p:nvSpPr>
                <p:cNvPr id="547" name="Google Shape;547;p4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03259"/>
                </a:solidFill>
                <a:ln>
                  <a:noFill/>
                </a:ln>
              </p:spPr>
            </p:sp>
            <p:sp>
              <p:nvSpPr>
                <p:cNvPr id="548" name="Google Shape;548;p4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52" name="Google Shape;552;p4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 name="Google Shape;553;p48"/>
            <p:cNvGrpSpPr/>
            <p:nvPr/>
          </p:nvGrpSpPr>
          <p:grpSpPr>
            <a:xfrm>
              <a:off x="3875768" y="2846704"/>
              <a:ext cx="44796" cy="47366"/>
              <a:chOff x="3960625" y="2587825"/>
              <a:chExt cx="94050" cy="104125"/>
            </a:xfrm>
          </p:grpSpPr>
          <p:sp>
            <p:nvSpPr>
              <p:cNvPr id="554" name="Google Shape;554;p4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03259"/>
              </a:solidFill>
              <a:ln>
                <a:noFill/>
              </a:ln>
            </p:spPr>
          </p:sp>
          <p:sp>
            <p:nvSpPr>
              <p:cNvPr id="555" name="Google Shape;555;p4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48"/>
            <p:cNvGrpSpPr/>
            <p:nvPr/>
          </p:nvGrpSpPr>
          <p:grpSpPr>
            <a:xfrm>
              <a:off x="3782759" y="2807162"/>
              <a:ext cx="82686" cy="85487"/>
              <a:chOff x="3765350" y="2500900"/>
              <a:chExt cx="173600" cy="187925"/>
            </a:xfrm>
          </p:grpSpPr>
          <p:sp>
            <p:nvSpPr>
              <p:cNvPr id="557" name="Google Shape;557;p4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03259"/>
              </a:solidFill>
              <a:ln>
                <a:noFill/>
              </a:ln>
            </p:spPr>
          </p:sp>
          <p:sp>
            <p:nvSpPr>
              <p:cNvPr id="558" name="Google Shape;558;p4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48"/>
            <p:cNvGrpSpPr/>
            <p:nvPr/>
          </p:nvGrpSpPr>
          <p:grpSpPr>
            <a:xfrm>
              <a:off x="3775674" y="2798496"/>
              <a:ext cx="40545" cy="23564"/>
              <a:chOff x="3750475" y="2481850"/>
              <a:chExt cx="85125" cy="51800"/>
            </a:xfrm>
          </p:grpSpPr>
          <p:sp>
            <p:nvSpPr>
              <p:cNvPr id="564" name="Google Shape;564;p4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03259"/>
              </a:solidFill>
              <a:ln>
                <a:noFill/>
              </a:ln>
            </p:spPr>
          </p:sp>
        </p:grpSp>
        <p:grpSp>
          <p:nvGrpSpPr>
            <p:cNvPr id="566" name="Google Shape;566;p48"/>
            <p:cNvGrpSpPr/>
            <p:nvPr/>
          </p:nvGrpSpPr>
          <p:grpSpPr>
            <a:xfrm>
              <a:off x="3716946" y="2776024"/>
              <a:ext cx="81971" cy="76912"/>
              <a:chOff x="3627175" y="2432450"/>
              <a:chExt cx="172100" cy="169075"/>
            </a:xfrm>
          </p:grpSpPr>
          <p:sp>
            <p:nvSpPr>
              <p:cNvPr id="567" name="Google Shape;567;p4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03259"/>
              </a:solidFill>
              <a:ln>
                <a:noFill/>
              </a:ln>
            </p:spPr>
          </p:sp>
          <p:sp>
            <p:nvSpPr>
              <p:cNvPr id="569" name="Google Shape;569;p4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03259"/>
              </a:solidFill>
              <a:ln>
                <a:noFill/>
              </a:ln>
            </p:spPr>
          </p:sp>
        </p:grpSp>
        <p:grpSp>
          <p:nvGrpSpPr>
            <p:cNvPr id="570" name="Google Shape;570;p48"/>
            <p:cNvGrpSpPr/>
            <p:nvPr/>
          </p:nvGrpSpPr>
          <p:grpSpPr>
            <a:xfrm>
              <a:off x="3685682" y="2845624"/>
              <a:ext cx="29311" cy="45055"/>
              <a:chOff x="3561536" y="2585450"/>
              <a:chExt cx="61539" cy="99045"/>
            </a:xfrm>
          </p:grpSpPr>
          <p:sp>
            <p:nvSpPr>
              <p:cNvPr id="571" name="Google Shape;571;p4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03259"/>
              </a:solidFill>
              <a:ln>
                <a:noFill/>
              </a:ln>
            </p:spPr>
          </p:sp>
        </p:grpSp>
        <p:grpSp>
          <p:nvGrpSpPr>
            <p:cNvPr id="573" name="Google Shape;573;p48"/>
            <p:cNvGrpSpPr/>
            <p:nvPr/>
          </p:nvGrpSpPr>
          <p:grpSpPr>
            <a:xfrm>
              <a:off x="3849905" y="2572252"/>
              <a:ext cx="74339" cy="119559"/>
              <a:chOff x="3906325" y="1984500"/>
              <a:chExt cx="156075" cy="262825"/>
            </a:xfrm>
          </p:grpSpPr>
          <p:sp>
            <p:nvSpPr>
              <p:cNvPr id="574" name="Google Shape;574;p4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03259"/>
              </a:solidFill>
              <a:ln>
                <a:noFill/>
              </a:ln>
            </p:spPr>
          </p:sp>
          <p:sp>
            <p:nvSpPr>
              <p:cNvPr id="575" name="Google Shape;575;p4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48"/>
            <p:cNvGrpSpPr/>
            <p:nvPr/>
          </p:nvGrpSpPr>
          <p:grpSpPr>
            <a:xfrm>
              <a:off x="2654821" y="2414345"/>
              <a:ext cx="667570" cy="558731"/>
              <a:chOff x="1397225" y="1637375"/>
              <a:chExt cx="1401575" cy="1228250"/>
            </a:xfrm>
          </p:grpSpPr>
          <p:sp>
            <p:nvSpPr>
              <p:cNvPr id="577" name="Google Shape;577;p4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03259"/>
              </a:solidFill>
              <a:ln>
                <a:noFill/>
              </a:ln>
            </p:spPr>
          </p:sp>
          <p:grpSp>
            <p:nvGrpSpPr>
              <p:cNvPr id="578" name="Google Shape;578;p48"/>
              <p:cNvGrpSpPr/>
              <p:nvPr/>
            </p:nvGrpSpPr>
            <p:grpSpPr>
              <a:xfrm>
                <a:off x="1397225" y="1637375"/>
                <a:ext cx="1398775" cy="1228250"/>
                <a:chOff x="1397225" y="1637375"/>
                <a:chExt cx="1398775" cy="1228250"/>
              </a:xfrm>
            </p:grpSpPr>
            <p:sp>
              <p:nvSpPr>
                <p:cNvPr id="579" name="Google Shape;579;p4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 name="Google Shape;581;p48"/>
            <p:cNvGrpSpPr/>
            <p:nvPr/>
          </p:nvGrpSpPr>
          <p:grpSpPr>
            <a:xfrm>
              <a:off x="3230417" y="3103734"/>
              <a:ext cx="282982" cy="280332"/>
              <a:chOff x="2605700" y="3152850"/>
              <a:chExt cx="594125" cy="616250"/>
            </a:xfrm>
          </p:grpSpPr>
          <p:sp>
            <p:nvSpPr>
              <p:cNvPr id="582" name="Google Shape;582;p4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03259"/>
              </a:solidFill>
              <a:ln>
                <a:noFill/>
              </a:ln>
            </p:spPr>
          </p:sp>
          <p:sp>
            <p:nvSpPr>
              <p:cNvPr id="583" name="Google Shape;583;p4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84" name="Google Shape;584;p48"/>
            <p:cNvGrpSpPr/>
            <p:nvPr/>
          </p:nvGrpSpPr>
          <p:grpSpPr>
            <a:xfrm>
              <a:off x="3265985" y="3226989"/>
              <a:ext cx="87151" cy="346202"/>
              <a:chOff x="2680375" y="3423800"/>
              <a:chExt cx="182975" cy="761050"/>
            </a:xfrm>
          </p:grpSpPr>
          <p:sp>
            <p:nvSpPr>
              <p:cNvPr id="585" name="Google Shape;585;p4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03259"/>
              </a:solidFill>
              <a:ln>
                <a:noFill/>
              </a:ln>
            </p:spPr>
          </p:sp>
          <p:sp>
            <p:nvSpPr>
              <p:cNvPr id="586" name="Google Shape;586;p4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8"/>
            <p:cNvGrpSpPr/>
            <p:nvPr/>
          </p:nvGrpSpPr>
          <p:grpSpPr>
            <a:xfrm>
              <a:off x="3855466" y="3289811"/>
              <a:ext cx="112514" cy="94210"/>
              <a:chOff x="3918000" y="3561900"/>
              <a:chExt cx="236225" cy="207100"/>
            </a:xfrm>
          </p:grpSpPr>
          <p:sp>
            <p:nvSpPr>
              <p:cNvPr id="588" name="Google Shape;588;p4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03259"/>
              </a:solidFill>
              <a:ln>
                <a:noFill/>
              </a:ln>
            </p:spPr>
          </p:sp>
          <p:sp>
            <p:nvSpPr>
              <p:cNvPr id="589" name="Google Shape;589;p4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4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93" name="Google Shape;593;p48"/>
            <p:cNvGrpSpPr/>
            <p:nvPr/>
          </p:nvGrpSpPr>
          <p:grpSpPr>
            <a:xfrm>
              <a:off x="2905224" y="2311071"/>
              <a:ext cx="596721" cy="528992"/>
              <a:chOff x="1922950" y="1410350"/>
              <a:chExt cx="1252825" cy="1162875"/>
            </a:xfrm>
          </p:grpSpPr>
          <p:sp>
            <p:nvSpPr>
              <p:cNvPr id="594" name="Google Shape;594;p4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610" name="Google Shape;610;p4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30" name="Google Shape;630;p4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31" name="Google Shape;631;p4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48"/>
            <p:cNvGrpSpPr/>
            <p:nvPr/>
          </p:nvGrpSpPr>
          <p:grpSpPr>
            <a:xfrm>
              <a:off x="3280929" y="3294542"/>
              <a:ext cx="109894" cy="272224"/>
              <a:chOff x="2711750" y="3572300"/>
              <a:chExt cx="230725" cy="598425"/>
            </a:xfrm>
          </p:grpSpPr>
          <p:sp>
            <p:nvSpPr>
              <p:cNvPr id="633" name="Google Shape;633;p4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4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48"/>
            <p:cNvGrpSpPr/>
            <p:nvPr/>
          </p:nvGrpSpPr>
          <p:grpSpPr>
            <a:xfrm>
              <a:off x="3790439" y="2408636"/>
              <a:ext cx="73017" cy="75684"/>
              <a:chOff x="3781475" y="1624825"/>
              <a:chExt cx="153300" cy="166375"/>
            </a:xfrm>
          </p:grpSpPr>
          <p:sp>
            <p:nvSpPr>
              <p:cNvPr id="637" name="Google Shape;637;p4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4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48"/>
            <p:cNvGrpSpPr/>
            <p:nvPr/>
          </p:nvGrpSpPr>
          <p:grpSpPr>
            <a:xfrm>
              <a:off x="4403342" y="3107749"/>
              <a:ext cx="316680" cy="101374"/>
              <a:chOff x="5068275" y="3161675"/>
              <a:chExt cx="664875" cy="222850"/>
            </a:xfrm>
          </p:grpSpPr>
          <p:sp>
            <p:nvSpPr>
              <p:cNvPr id="649" name="Google Shape;649;p4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4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48"/>
            <p:cNvGrpSpPr/>
            <p:nvPr/>
          </p:nvGrpSpPr>
          <p:grpSpPr>
            <a:xfrm>
              <a:off x="3697513" y="2707266"/>
              <a:ext cx="59549" cy="79733"/>
              <a:chOff x="3586375" y="2281300"/>
              <a:chExt cx="125025" cy="175275"/>
            </a:xfrm>
          </p:grpSpPr>
          <p:sp>
            <p:nvSpPr>
              <p:cNvPr id="683" name="Google Shape;683;p4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4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48"/>
            <p:cNvGrpSpPr/>
            <p:nvPr/>
          </p:nvGrpSpPr>
          <p:grpSpPr>
            <a:xfrm>
              <a:off x="4513224" y="3221724"/>
              <a:ext cx="274563" cy="280321"/>
              <a:chOff x="5298975" y="3412225"/>
              <a:chExt cx="576450" cy="616225"/>
            </a:xfrm>
          </p:grpSpPr>
          <p:sp>
            <p:nvSpPr>
              <p:cNvPr id="687" name="Google Shape;687;p4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88" name="Google Shape;688;p4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48"/>
            <p:cNvGrpSpPr/>
            <p:nvPr/>
          </p:nvGrpSpPr>
          <p:grpSpPr>
            <a:xfrm>
              <a:off x="4824403" y="3421846"/>
              <a:ext cx="110132" cy="130647"/>
              <a:chOff x="5952300" y="3852150"/>
              <a:chExt cx="231225" cy="287200"/>
            </a:xfrm>
          </p:grpSpPr>
          <p:sp>
            <p:nvSpPr>
              <p:cNvPr id="690" name="Google Shape;690;p4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4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4442708" y="2990191"/>
              <a:ext cx="762" cy="967"/>
            </a:xfrm>
            <a:custGeom>
              <a:rect b="b" l="l" r="r" t="t"/>
              <a:pathLst>
                <a:path extrusionOk="0" h="85" w="64">
                  <a:moveTo>
                    <a:pt x="63" y="85"/>
                  </a:moveTo>
                  <a:lnTo>
                    <a:pt x="1" y="1"/>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48"/>
            <p:cNvGrpSpPr/>
            <p:nvPr/>
          </p:nvGrpSpPr>
          <p:grpSpPr>
            <a:xfrm>
              <a:off x="4295710" y="3079670"/>
              <a:ext cx="14968" cy="27135"/>
              <a:chOff x="4842300" y="3099950"/>
              <a:chExt cx="31425" cy="59650"/>
            </a:xfrm>
          </p:grpSpPr>
          <p:sp>
            <p:nvSpPr>
              <p:cNvPr id="701" name="Google Shape;701;p4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4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 name="Google Shape;713;p48"/>
            <p:cNvGrpSpPr/>
            <p:nvPr/>
          </p:nvGrpSpPr>
          <p:grpSpPr>
            <a:xfrm>
              <a:off x="3831056" y="2816010"/>
              <a:ext cx="37378" cy="27612"/>
              <a:chOff x="3866750" y="2520350"/>
              <a:chExt cx="78475" cy="60700"/>
            </a:xfrm>
          </p:grpSpPr>
          <p:sp>
            <p:nvSpPr>
              <p:cNvPr id="714" name="Google Shape;714;p4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4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35" name="Google Shape;735;p4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47" name="Google Shape;747;p4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48"/>
            <p:cNvGrpSpPr/>
            <p:nvPr/>
          </p:nvGrpSpPr>
          <p:grpSpPr>
            <a:xfrm>
              <a:off x="3632736" y="3051591"/>
              <a:ext cx="63288" cy="45217"/>
              <a:chOff x="3450375" y="3038225"/>
              <a:chExt cx="132875" cy="99400"/>
            </a:xfrm>
          </p:grpSpPr>
          <p:sp>
            <p:nvSpPr>
              <p:cNvPr id="761" name="Google Shape;761;p4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4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72" name="Google Shape;772;p4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82" name="Google Shape;782;p4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88" name="Google Shape;788;p4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a:off x="4036853" y="2853608"/>
              <a:ext cx="1250" cy="1205"/>
            </a:xfrm>
            <a:custGeom>
              <a:rect b="b" l="l" r="r" t="t"/>
              <a:pathLst>
                <a:path extrusionOk="0" fill="none" h="106" w="105">
                  <a:moveTo>
                    <a:pt x="105" y="105"/>
                  </a:moveTo>
                  <a:lnTo>
                    <a:pt x="0" y="1"/>
                  </a:lnTo>
                </a:path>
              </a:pathLst>
            </a:custGeom>
            <a:solidFill>
              <a:srgbClr val="503259"/>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48"/>
          <p:cNvGrpSpPr/>
          <p:nvPr/>
        </p:nvGrpSpPr>
        <p:grpSpPr>
          <a:xfrm>
            <a:off x="4725312" y="544080"/>
            <a:ext cx="3548666" cy="1964268"/>
            <a:chOff x="233350" y="949250"/>
            <a:chExt cx="7137300" cy="3802300"/>
          </a:xfrm>
        </p:grpSpPr>
        <p:sp>
          <p:nvSpPr>
            <p:cNvPr id="799" name="Google Shape;799;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48"/>
          <p:cNvGrpSpPr/>
          <p:nvPr/>
        </p:nvGrpSpPr>
        <p:grpSpPr>
          <a:xfrm>
            <a:off x="7726617" y="3097734"/>
            <a:ext cx="99863" cy="306916"/>
            <a:chOff x="7564426" y="3224343"/>
            <a:chExt cx="119985" cy="368801"/>
          </a:xfrm>
        </p:grpSpPr>
        <p:sp>
          <p:nvSpPr>
            <p:cNvPr id="851" name="Google Shape;851;p4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48"/>
          <p:cNvGrpSpPr/>
          <p:nvPr/>
        </p:nvGrpSpPr>
        <p:grpSpPr>
          <a:xfrm>
            <a:off x="7307879" y="3097560"/>
            <a:ext cx="170315" cy="307316"/>
            <a:chOff x="8370831" y="3202002"/>
            <a:chExt cx="218129" cy="382376"/>
          </a:xfrm>
        </p:grpSpPr>
        <p:sp>
          <p:nvSpPr>
            <p:cNvPr id="854" name="Google Shape;854;p4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48"/>
          <p:cNvGrpSpPr/>
          <p:nvPr/>
        </p:nvGrpSpPr>
        <p:grpSpPr>
          <a:xfrm>
            <a:off x="7627205" y="4023858"/>
            <a:ext cx="298688" cy="257800"/>
            <a:chOff x="6742064" y="3750480"/>
            <a:chExt cx="399315" cy="344560"/>
          </a:xfrm>
        </p:grpSpPr>
        <p:sp>
          <p:nvSpPr>
            <p:cNvPr id="857" name="Google Shape;857;p4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48"/>
          <p:cNvGrpSpPr/>
          <p:nvPr/>
        </p:nvGrpSpPr>
        <p:grpSpPr>
          <a:xfrm>
            <a:off x="8059131" y="3997448"/>
            <a:ext cx="198487" cy="309779"/>
            <a:chOff x="7248525" y="3739696"/>
            <a:chExt cx="230531" cy="359790"/>
          </a:xfrm>
        </p:grpSpPr>
        <p:sp>
          <p:nvSpPr>
            <p:cNvPr id="860" name="Google Shape;860;p4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48"/>
          <p:cNvGrpSpPr/>
          <p:nvPr/>
        </p:nvGrpSpPr>
        <p:grpSpPr>
          <a:xfrm>
            <a:off x="6933534" y="3097701"/>
            <a:ext cx="179433" cy="306927"/>
            <a:chOff x="7601242" y="3729267"/>
            <a:chExt cx="222566" cy="380803"/>
          </a:xfrm>
        </p:grpSpPr>
        <p:sp>
          <p:nvSpPr>
            <p:cNvPr id="863" name="Google Shape;863;p4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48"/>
          <p:cNvSpPr/>
          <p:nvPr/>
        </p:nvSpPr>
        <p:spPr>
          <a:xfrm>
            <a:off x="8038933" y="3097656"/>
            <a:ext cx="238882" cy="306902"/>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866" name="Google Shape;866;p48"/>
          <p:cNvGrpSpPr/>
          <p:nvPr/>
        </p:nvGrpSpPr>
        <p:grpSpPr>
          <a:xfrm>
            <a:off x="7668940" y="3547538"/>
            <a:ext cx="215217" cy="306930"/>
            <a:chOff x="8304647" y="3738687"/>
            <a:chExt cx="225076" cy="320956"/>
          </a:xfrm>
        </p:grpSpPr>
        <p:sp>
          <p:nvSpPr>
            <p:cNvPr id="867" name="Google Shape;867;p4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48"/>
          <p:cNvGrpSpPr/>
          <p:nvPr/>
        </p:nvGrpSpPr>
        <p:grpSpPr>
          <a:xfrm>
            <a:off x="8059123" y="3547538"/>
            <a:ext cx="198502" cy="306930"/>
            <a:chOff x="8615101" y="3738687"/>
            <a:chExt cx="207573" cy="320956"/>
          </a:xfrm>
        </p:grpSpPr>
        <p:sp>
          <p:nvSpPr>
            <p:cNvPr id="871" name="Google Shape;871;p4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48"/>
          <p:cNvSpPr/>
          <p:nvPr/>
        </p:nvSpPr>
        <p:spPr>
          <a:xfrm>
            <a:off x="6903801" y="3544361"/>
            <a:ext cx="238899" cy="3101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48"/>
          <p:cNvGrpSpPr/>
          <p:nvPr/>
        </p:nvGrpSpPr>
        <p:grpSpPr>
          <a:xfrm>
            <a:off x="4746786" y="3701808"/>
            <a:ext cx="921718" cy="845049"/>
            <a:chOff x="6015419" y="3716859"/>
            <a:chExt cx="557671" cy="511283"/>
          </a:xfrm>
        </p:grpSpPr>
        <p:sp>
          <p:nvSpPr>
            <p:cNvPr id="876" name="Google Shape;876;p4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48"/>
            <p:cNvGrpSpPr/>
            <p:nvPr/>
          </p:nvGrpSpPr>
          <p:grpSpPr>
            <a:xfrm>
              <a:off x="6036094" y="3716980"/>
              <a:ext cx="529860" cy="510468"/>
              <a:chOff x="6036094" y="3716980"/>
              <a:chExt cx="529860" cy="510468"/>
            </a:xfrm>
          </p:grpSpPr>
          <p:sp>
            <p:nvSpPr>
              <p:cNvPr id="878" name="Google Shape;878;p4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8" name="Google Shape;888;p48"/>
          <p:cNvGrpSpPr/>
          <p:nvPr/>
        </p:nvGrpSpPr>
        <p:grpSpPr>
          <a:xfrm>
            <a:off x="5786208" y="2709006"/>
            <a:ext cx="952512" cy="846021"/>
            <a:chOff x="6644304" y="3073628"/>
            <a:chExt cx="576302" cy="511871"/>
          </a:xfrm>
        </p:grpSpPr>
        <p:sp>
          <p:nvSpPr>
            <p:cNvPr id="889" name="Google Shape;889;p4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48"/>
            <p:cNvGrpSpPr/>
            <p:nvPr/>
          </p:nvGrpSpPr>
          <p:grpSpPr>
            <a:xfrm>
              <a:off x="6712169" y="3085440"/>
              <a:ext cx="481622" cy="494913"/>
              <a:chOff x="6712169" y="3085440"/>
              <a:chExt cx="481622" cy="494913"/>
            </a:xfrm>
          </p:grpSpPr>
          <p:sp>
            <p:nvSpPr>
              <p:cNvPr id="891" name="Google Shape;891;p4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 name="Google Shape;896;p4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48"/>
          <p:cNvGrpSpPr/>
          <p:nvPr/>
        </p:nvGrpSpPr>
        <p:grpSpPr>
          <a:xfrm>
            <a:off x="5799155" y="3701417"/>
            <a:ext cx="926610" cy="845163"/>
            <a:chOff x="6652137" y="3716623"/>
            <a:chExt cx="560631" cy="511352"/>
          </a:xfrm>
        </p:grpSpPr>
        <p:sp>
          <p:nvSpPr>
            <p:cNvPr id="900" name="Google Shape;900;p48"/>
            <p:cNvSpPr/>
            <p:nvPr/>
          </p:nvSpPr>
          <p:spPr>
            <a:xfrm>
              <a:off x="6652137"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48"/>
            <p:cNvGrpSpPr/>
            <p:nvPr/>
          </p:nvGrpSpPr>
          <p:grpSpPr>
            <a:xfrm>
              <a:off x="6669657" y="3716715"/>
              <a:ext cx="466779" cy="464290"/>
              <a:chOff x="6669657" y="3716715"/>
              <a:chExt cx="466779" cy="464290"/>
            </a:xfrm>
          </p:grpSpPr>
          <p:sp>
            <p:nvSpPr>
              <p:cNvPr id="902" name="Google Shape;902;p4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5" name="Google Shape;915;p48"/>
          <p:cNvSpPr/>
          <p:nvPr/>
        </p:nvSpPr>
        <p:spPr>
          <a:xfrm>
            <a:off x="6917186" y="4045315"/>
            <a:ext cx="212129" cy="21435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8"/>
          <p:cNvSpPr/>
          <p:nvPr/>
        </p:nvSpPr>
        <p:spPr>
          <a:xfrm flipH="1">
            <a:off x="7287114" y="3547128"/>
            <a:ext cx="211845" cy="3073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48"/>
          <p:cNvGrpSpPr/>
          <p:nvPr/>
        </p:nvGrpSpPr>
        <p:grpSpPr>
          <a:xfrm>
            <a:off x="4721468" y="2713339"/>
            <a:ext cx="971633" cy="846850"/>
            <a:chOff x="6000100" y="3076250"/>
            <a:chExt cx="587871" cy="512373"/>
          </a:xfrm>
        </p:grpSpPr>
        <p:sp>
          <p:nvSpPr>
            <p:cNvPr id="918" name="Google Shape;918;p4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48"/>
            <p:cNvGrpSpPr/>
            <p:nvPr/>
          </p:nvGrpSpPr>
          <p:grpSpPr>
            <a:xfrm>
              <a:off x="6031360" y="3076713"/>
              <a:ext cx="539107" cy="480965"/>
              <a:chOff x="6031360" y="3076713"/>
              <a:chExt cx="539107" cy="480965"/>
            </a:xfrm>
          </p:grpSpPr>
          <p:sp>
            <p:nvSpPr>
              <p:cNvPr id="920" name="Google Shape;920;p4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7" name="Google Shape;927;p48"/>
          <p:cNvGrpSpPr/>
          <p:nvPr/>
        </p:nvGrpSpPr>
        <p:grpSpPr>
          <a:xfrm>
            <a:off x="870086" y="2643886"/>
            <a:ext cx="3548850" cy="1964628"/>
            <a:chOff x="238125" y="732525"/>
            <a:chExt cx="7130500" cy="4241425"/>
          </a:xfrm>
        </p:grpSpPr>
        <p:sp>
          <p:nvSpPr>
            <p:cNvPr id="928" name="Google Shape;928;p4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FAF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FAF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48"/>
          <p:cNvGrpSpPr/>
          <p:nvPr/>
        </p:nvGrpSpPr>
        <p:grpSpPr>
          <a:xfrm>
            <a:off x="7287063" y="4046391"/>
            <a:ext cx="211977" cy="211977"/>
            <a:chOff x="7810319" y="3921168"/>
            <a:chExt cx="216657" cy="216657"/>
          </a:xfrm>
        </p:grpSpPr>
        <p:grpSp>
          <p:nvGrpSpPr>
            <p:cNvPr id="1043" name="Google Shape;1043;p48"/>
            <p:cNvGrpSpPr/>
            <p:nvPr/>
          </p:nvGrpSpPr>
          <p:grpSpPr>
            <a:xfrm>
              <a:off x="7810319" y="3921168"/>
              <a:ext cx="216657" cy="216657"/>
              <a:chOff x="7592387" y="4175808"/>
              <a:chExt cx="275400" cy="275400"/>
            </a:xfrm>
          </p:grpSpPr>
          <p:sp>
            <p:nvSpPr>
              <p:cNvPr id="1044" name="Google Shape;1044;p48"/>
              <p:cNvSpPr/>
              <p:nvPr/>
            </p:nvSpPr>
            <p:spPr>
              <a:xfrm>
                <a:off x="7592387" y="4175808"/>
                <a:ext cx="275400" cy="2754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7629620" y="4213049"/>
                <a:ext cx="201000" cy="2010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48"/>
            <p:cNvSpPr/>
            <p:nvPr/>
          </p:nvSpPr>
          <p:spPr>
            <a:xfrm>
              <a:off x="7882502" y="3992680"/>
              <a:ext cx="73800" cy="738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grpSp>
        <p:nvGrpSpPr>
          <p:cNvPr id="1051" name="Google Shape;1051;p49"/>
          <p:cNvGrpSpPr/>
          <p:nvPr/>
        </p:nvGrpSpPr>
        <p:grpSpPr>
          <a:xfrm>
            <a:off x="3415025" y="563200"/>
            <a:ext cx="1595286" cy="154800"/>
            <a:chOff x="3415025" y="563200"/>
            <a:chExt cx="1595286" cy="154800"/>
          </a:xfrm>
        </p:grpSpPr>
        <p:sp>
          <p:nvSpPr>
            <p:cNvPr id="1052" name="Google Shape;1052;p49"/>
            <p:cNvSpPr/>
            <p:nvPr/>
          </p:nvSpPr>
          <p:spPr>
            <a:xfrm>
              <a:off x="3415025"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053" name="Google Shape;1053;p49"/>
            <p:cNvSpPr/>
            <p:nvPr/>
          </p:nvSpPr>
          <p:spPr>
            <a:xfrm>
              <a:off x="3718596" y="563200"/>
              <a:ext cx="381000" cy="154800"/>
            </a:xfrm>
            <a:prstGeom prst="chevron">
              <a:avLst>
                <a:gd fmla="val 50000"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054" name="Google Shape;1054;p49"/>
            <p:cNvSpPr/>
            <p:nvPr/>
          </p:nvSpPr>
          <p:spPr>
            <a:xfrm>
              <a:off x="4022168" y="563200"/>
              <a:ext cx="381000" cy="154800"/>
            </a:xfrm>
            <a:prstGeom prst="chevron">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055" name="Google Shape;1055;p49"/>
            <p:cNvSpPr/>
            <p:nvPr/>
          </p:nvSpPr>
          <p:spPr>
            <a:xfrm>
              <a:off x="4325739" y="563200"/>
              <a:ext cx="381000" cy="1548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056" name="Google Shape;1056;p49"/>
            <p:cNvSpPr/>
            <p:nvPr/>
          </p:nvSpPr>
          <p:spPr>
            <a:xfrm>
              <a:off x="4629311"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grpSp>
      <p:grpSp>
        <p:nvGrpSpPr>
          <p:cNvPr id="1057" name="Google Shape;1057;p49"/>
          <p:cNvGrpSpPr/>
          <p:nvPr/>
        </p:nvGrpSpPr>
        <p:grpSpPr>
          <a:xfrm>
            <a:off x="6848306" y="2172844"/>
            <a:ext cx="1572551" cy="372635"/>
            <a:chOff x="3417981" y="2143776"/>
            <a:chExt cx="1652186" cy="391506"/>
          </a:xfrm>
        </p:grpSpPr>
        <p:grpSp>
          <p:nvGrpSpPr>
            <p:cNvPr id="1058" name="Google Shape;1058;p49"/>
            <p:cNvGrpSpPr/>
            <p:nvPr/>
          </p:nvGrpSpPr>
          <p:grpSpPr>
            <a:xfrm>
              <a:off x="3417981" y="2143776"/>
              <a:ext cx="502587" cy="318177"/>
              <a:chOff x="3417981" y="2143776"/>
              <a:chExt cx="502587" cy="318177"/>
            </a:xfrm>
          </p:grpSpPr>
          <p:cxnSp>
            <p:nvCxnSpPr>
              <p:cNvPr id="1059" name="Google Shape;1059;p49"/>
              <p:cNvCxnSpPr>
                <a:endCxn id="1060" idx="2"/>
              </p:cNvCxnSpPr>
              <p:nvPr/>
            </p:nvCxnSpPr>
            <p:spPr>
              <a:xfrm>
                <a:off x="3651468" y="2345269"/>
                <a:ext cx="269100" cy="0"/>
              </a:xfrm>
              <a:prstGeom prst="straightConnector1">
                <a:avLst/>
              </a:prstGeom>
              <a:noFill/>
              <a:ln cap="flat" cmpd="sng" w="19050">
                <a:solidFill>
                  <a:srgbClr val="503259"/>
                </a:solidFill>
                <a:prstDash val="solid"/>
                <a:round/>
                <a:headEnd len="med" w="med" type="none"/>
                <a:tailEnd len="med" w="med" type="none"/>
              </a:ln>
            </p:spPr>
          </p:cxnSp>
          <p:cxnSp>
            <p:nvCxnSpPr>
              <p:cNvPr id="1061" name="Google Shape;1061;p49"/>
              <p:cNvCxnSpPr>
                <a:stCxn id="1062" idx="0"/>
              </p:cNvCxnSpPr>
              <p:nvPr/>
            </p:nvCxnSpPr>
            <p:spPr>
              <a:xfrm rot="10800000">
                <a:off x="3534651" y="2143776"/>
                <a:ext cx="0" cy="114600"/>
              </a:xfrm>
              <a:prstGeom prst="straightConnector1">
                <a:avLst/>
              </a:prstGeom>
              <a:noFill/>
              <a:ln cap="flat" cmpd="sng" w="19050">
                <a:solidFill>
                  <a:srgbClr val="22244E"/>
                </a:solidFill>
                <a:prstDash val="solid"/>
                <a:round/>
                <a:headEnd len="med" w="med" type="none"/>
                <a:tailEnd len="med" w="med" type="none"/>
              </a:ln>
            </p:spPr>
          </p:cxnSp>
          <p:sp>
            <p:nvSpPr>
              <p:cNvPr id="1063" name="Google Shape;1063;p49"/>
              <p:cNvSpPr/>
              <p:nvPr/>
            </p:nvSpPr>
            <p:spPr>
              <a:xfrm>
                <a:off x="3417981" y="2228553"/>
                <a:ext cx="233400" cy="233400"/>
              </a:xfrm>
              <a:prstGeom prst="ellipse">
                <a:avLst/>
              </a:prstGeom>
              <a:noFill/>
              <a:ln cap="flat" cmpd="sng" w="28575">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3447801" y="2258376"/>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49"/>
            <p:cNvGrpSpPr/>
            <p:nvPr/>
          </p:nvGrpSpPr>
          <p:grpSpPr>
            <a:xfrm>
              <a:off x="3890753" y="2228450"/>
              <a:ext cx="502800" cy="306832"/>
              <a:chOff x="3890753" y="2228450"/>
              <a:chExt cx="502800" cy="306832"/>
            </a:xfrm>
          </p:grpSpPr>
          <p:cxnSp>
            <p:nvCxnSpPr>
              <p:cNvPr id="1065" name="Google Shape;1065;p49"/>
              <p:cNvCxnSpPr>
                <a:stCxn id="1066" idx="6"/>
                <a:endCxn id="1067" idx="2"/>
              </p:cNvCxnSpPr>
              <p:nvPr/>
            </p:nvCxnSpPr>
            <p:spPr>
              <a:xfrm>
                <a:off x="4124453" y="2345300"/>
                <a:ext cx="269100" cy="0"/>
              </a:xfrm>
              <a:prstGeom prst="straightConnector1">
                <a:avLst/>
              </a:prstGeom>
              <a:noFill/>
              <a:ln cap="flat" cmpd="sng" w="19050">
                <a:solidFill>
                  <a:srgbClr val="765186"/>
                </a:solidFill>
                <a:prstDash val="solid"/>
                <a:round/>
                <a:headEnd len="med" w="med" type="none"/>
                <a:tailEnd len="med" w="med" type="none"/>
              </a:ln>
            </p:spPr>
          </p:cxnSp>
          <p:cxnSp>
            <p:nvCxnSpPr>
              <p:cNvPr id="1068" name="Google Shape;1068;p49"/>
              <p:cNvCxnSpPr/>
              <p:nvPr/>
            </p:nvCxnSpPr>
            <p:spPr>
              <a:xfrm>
                <a:off x="4007365" y="2432082"/>
                <a:ext cx="0" cy="103200"/>
              </a:xfrm>
              <a:prstGeom prst="straightConnector1">
                <a:avLst/>
              </a:prstGeom>
              <a:noFill/>
              <a:ln cap="flat" cmpd="sng" w="19050">
                <a:solidFill>
                  <a:srgbClr val="503259"/>
                </a:solidFill>
                <a:prstDash val="solid"/>
                <a:round/>
                <a:headEnd len="med" w="med" type="none"/>
                <a:tailEnd len="med" w="med" type="none"/>
              </a:ln>
            </p:spPr>
          </p:cxnSp>
          <p:sp>
            <p:nvSpPr>
              <p:cNvPr id="1066" name="Google Shape;1066;p49"/>
              <p:cNvSpPr/>
              <p:nvPr/>
            </p:nvSpPr>
            <p:spPr>
              <a:xfrm>
                <a:off x="3890753" y="2228450"/>
                <a:ext cx="233700" cy="233700"/>
              </a:xfrm>
              <a:prstGeom prst="ellipse">
                <a:avLst/>
              </a:prstGeom>
              <a:noFill/>
              <a:ln cap="flat" cmpd="sng" w="28575">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3920568" y="2258269"/>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49"/>
            <p:cNvGrpSpPr/>
            <p:nvPr/>
          </p:nvGrpSpPr>
          <p:grpSpPr>
            <a:xfrm>
              <a:off x="4363849" y="2143776"/>
              <a:ext cx="502800" cy="318177"/>
              <a:chOff x="4363849" y="2143776"/>
              <a:chExt cx="502800" cy="318177"/>
            </a:xfrm>
          </p:grpSpPr>
          <p:cxnSp>
            <p:nvCxnSpPr>
              <p:cNvPr id="1070" name="Google Shape;1070;p49"/>
              <p:cNvCxnSpPr>
                <a:stCxn id="1071" idx="6"/>
                <a:endCxn id="1072" idx="2"/>
              </p:cNvCxnSpPr>
              <p:nvPr/>
            </p:nvCxnSpPr>
            <p:spPr>
              <a:xfrm>
                <a:off x="4597249" y="2345253"/>
                <a:ext cx="269400" cy="0"/>
              </a:xfrm>
              <a:prstGeom prst="straightConnector1">
                <a:avLst/>
              </a:prstGeom>
              <a:noFill/>
              <a:ln cap="flat" cmpd="sng" w="19050">
                <a:solidFill>
                  <a:srgbClr val="B07CC6"/>
                </a:solidFill>
                <a:prstDash val="solid"/>
                <a:round/>
                <a:headEnd len="med" w="med" type="none"/>
                <a:tailEnd len="med" w="med" type="none"/>
              </a:ln>
            </p:spPr>
          </p:cxnSp>
          <p:cxnSp>
            <p:nvCxnSpPr>
              <p:cNvPr id="1073" name="Google Shape;1073;p49"/>
              <p:cNvCxnSpPr>
                <a:stCxn id="1067" idx="0"/>
              </p:cNvCxnSpPr>
              <p:nvPr/>
            </p:nvCxnSpPr>
            <p:spPr>
              <a:xfrm rot="10800000">
                <a:off x="4480518" y="2143776"/>
                <a:ext cx="0" cy="114600"/>
              </a:xfrm>
              <a:prstGeom prst="straightConnector1">
                <a:avLst/>
              </a:prstGeom>
              <a:noFill/>
              <a:ln cap="flat" cmpd="sng" w="19050">
                <a:solidFill>
                  <a:srgbClr val="765186"/>
                </a:solidFill>
                <a:prstDash val="solid"/>
                <a:round/>
                <a:headEnd len="med" w="med" type="none"/>
                <a:tailEnd len="med" w="med" type="none"/>
              </a:ln>
            </p:spPr>
          </p:cxnSp>
          <p:sp>
            <p:nvSpPr>
              <p:cNvPr id="1071" name="Google Shape;1071;p49"/>
              <p:cNvSpPr/>
              <p:nvPr/>
            </p:nvSpPr>
            <p:spPr>
              <a:xfrm>
                <a:off x="4363849" y="2228553"/>
                <a:ext cx="233400" cy="2334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4393668" y="2258376"/>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49"/>
            <p:cNvGrpSpPr/>
            <p:nvPr/>
          </p:nvGrpSpPr>
          <p:grpSpPr>
            <a:xfrm>
              <a:off x="4836768" y="2228553"/>
              <a:ext cx="233400" cy="306563"/>
              <a:chOff x="4836768" y="2228553"/>
              <a:chExt cx="233400" cy="306563"/>
            </a:xfrm>
          </p:grpSpPr>
          <p:cxnSp>
            <p:nvCxnSpPr>
              <p:cNvPr id="1075" name="Google Shape;1075;p49"/>
              <p:cNvCxnSpPr/>
              <p:nvPr/>
            </p:nvCxnSpPr>
            <p:spPr>
              <a:xfrm>
                <a:off x="4953531" y="2432216"/>
                <a:ext cx="0" cy="102900"/>
              </a:xfrm>
              <a:prstGeom prst="straightConnector1">
                <a:avLst/>
              </a:prstGeom>
              <a:noFill/>
              <a:ln cap="flat" cmpd="sng" w="19050">
                <a:solidFill>
                  <a:srgbClr val="B07CC6"/>
                </a:solidFill>
                <a:prstDash val="solid"/>
                <a:round/>
                <a:headEnd len="med" w="med" type="none"/>
                <a:tailEnd len="med" w="med" type="none"/>
              </a:ln>
            </p:spPr>
          </p:cxnSp>
          <p:sp>
            <p:nvSpPr>
              <p:cNvPr id="1076" name="Google Shape;1076;p49"/>
              <p:cNvSpPr/>
              <p:nvPr/>
            </p:nvSpPr>
            <p:spPr>
              <a:xfrm>
                <a:off x="4836768" y="2228553"/>
                <a:ext cx="233400" cy="233400"/>
              </a:xfrm>
              <a:prstGeom prst="ellipse">
                <a:avLst/>
              </a:prstGeom>
              <a:noFill/>
              <a:ln cap="flat" cmpd="sng" w="2857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4866587" y="2258376"/>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7" name="Google Shape;1077;p49"/>
          <p:cNvGrpSpPr/>
          <p:nvPr/>
        </p:nvGrpSpPr>
        <p:grpSpPr>
          <a:xfrm>
            <a:off x="6838789" y="1191994"/>
            <a:ext cx="1581844" cy="732818"/>
            <a:chOff x="634175" y="2986275"/>
            <a:chExt cx="3147949" cy="1458344"/>
          </a:xfrm>
        </p:grpSpPr>
        <p:cxnSp>
          <p:nvCxnSpPr>
            <p:cNvPr id="1078" name="Google Shape;1078;p49"/>
            <p:cNvCxnSpPr>
              <a:stCxn id="1079" idx="4"/>
              <a:endCxn id="1080" idx="0"/>
            </p:cNvCxnSpPr>
            <p:nvPr/>
          </p:nvCxnSpPr>
          <p:spPr>
            <a:xfrm>
              <a:off x="929975" y="3577875"/>
              <a:ext cx="591300" cy="275100"/>
            </a:xfrm>
            <a:prstGeom prst="straightConnector1">
              <a:avLst/>
            </a:prstGeom>
            <a:noFill/>
            <a:ln cap="flat" cmpd="sng" w="19050">
              <a:solidFill>
                <a:srgbClr val="22244E"/>
              </a:solidFill>
              <a:prstDash val="solid"/>
              <a:round/>
              <a:headEnd len="med" w="med" type="none"/>
              <a:tailEnd len="med" w="med" type="none"/>
            </a:ln>
          </p:spPr>
        </p:cxnSp>
        <p:cxnSp>
          <p:nvCxnSpPr>
            <p:cNvPr id="1081" name="Google Shape;1081;p49"/>
            <p:cNvCxnSpPr>
              <a:stCxn id="1080" idx="0"/>
              <a:endCxn id="1082" idx="4"/>
            </p:cNvCxnSpPr>
            <p:nvPr/>
          </p:nvCxnSpPr>
          <p:spPr>
            <a:xfrm flipH="1" rot="10800000">
              <a:off x="1521366" y="3577919"/>
              <a:ext cx="686700" cy="275100"/>
            </a:xfrm>
            <a:prstGeom prst="straightConnector1">
              <a:avLst/>
            </a:prstGeom>
            <a:noFill/>
            <a:ln cap="flat" cmpd="sng" w="19050">
              <a:solidFill>
                <a:srgbClr val="503259"/>
              </a:solidFill>
              <a:prstDash val="solid"/>
              <a:round/>
              <a:headEnd len="med" w="med" type="none"/>
              <a:tailEnd len="med" w="med" type="none"/>
            </a:ln>
          </p:spPr>
        </p:cxnSp>
        <p:cxnSp>
          <p:nvCxnSpPr>
            <p:cNvPr id="1083" name="Google Shape;1083;p49"/>
            <p:cNvCxnSpPr>
              <a:stCxn id="1082" idx="4"/>
              <a:endCxn id="1084" idx="0"/>
            </p:cNvCxnSpPr>
            <p:nvPr/>
          </p:nvCxnSpPr>
          <p:spPr>
            <a:xfrm>
              <a:off x="2208152" y="3577875"/>
              <a:ext cx="686700" cy="275100"/>
            </a:xfrm>
            <a:prstGeom prst="straightConnector1">
              <a:avLst/>
            </a:prstGeom>
            <a:noFill/>
            <a:ln cap="flat" cmpd="sng" w="19050">
              <a:solidFill>
                <a:srgbClr val="765186"/>
              </a:solidFill>
              <a:prstDash val="solid"/>
              <a:round/>
              <a:headEnd len="med" w="med" type="none"/>
              <a:tailEnd len="med" w="med" type="none"/>
            </a:ln>
          </p:spPr>
        </p:cxnSp>
        <p:cxnSp>
          <p:nvCxnSpPr>
            <p:cNvPr id="1085" name="Google Shape;1085;p49"/>
            <p:cNvCxnSpPr>
              <a:stCxn id="1084" idx="0"/>
              <a:endCxn id="1086" idx="4"/>
            </p:cNvCxnSpPr>
            <p:nvPr/>
          </p:nvCxnSpPr>
          <p:spPr>
            <a:xfrm flipH="1" rot="10800000">
              <a:off x="2894933" y="3577918"/>
              <a:ext cx="591300" cy="275100"/>
            </a:xfrm>
            <a:prstGeom prst="straightConnector1">
              <a:avLst/>
            </a:prstGeom>
            <a:noFill/>
            <a:ln cap="flat" cmpd="sng" w="19050">
              <a:solidFill>
                <a:srgbClr val="B07CC6"/>
              </a:solidFill>
              <a:prstDash val="solid"/>
              <a:round/>
              <a:headEnd len="med" w="med" type="none"/>
              <a:tailEnd len="med" w="med" type="none"/>
            </a:ln>
          </p:spPr>
        </p:cxnSp>
        <p:sp>
          <p:nvSpPr>
            <p:cNvPr id="1086" name="Google Shape;1086;p49"/>
            <p:cNvSpPr/>
            <p:nvPr/>
          </p:nvSpPr>
          <p:spPr>
            <a:xfrm>
              <a:off x="3190524"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082" name="Google Shape;1082;p49"/>
            <p:cNvSpPr/>
            <p:nvPr/>
          </p:nvSpPr>
          <p:spPr>
            <a:xfrm>
              <a:off x="1912352" y="2986275"/>
              <a:ext cx="591600" cy="5916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079" name="Google Shape;1079;p49"/>
            <p:cNvSpPr/>
            <p:nvPr/>
          </p:nvSpPr>
          <p:spPr>
            <a:xfrm>
              <a:off x="634175"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084" name="Google Shape;1084;p49"/>
            <p:cNvSpPr/>
            <p:nvPr/>
          </p:nvSpPr>
          <p:spPr>
            <a:xfrm>
              <a:off x="2599133" y="3853018"/>
              <a:ext cx="591600" cy="5916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080" name="Google Shape;1080;p49"/>
            <p:cNvSpPr/>
            <p:nvPr/>
          </p:nvSpPr>
          <p:spPr>
            <a:xfrm>
              <a:off x="1225566" y="3853019"/>
              <a:ext cx="591600" cy="5916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1087" name="Google Shape;1087;p49"/>
          <p:cNvGrpSpPr/>
          <p:nvPr/>
        </p:nvGrpSpPr>
        <p:grpSpPr>
          <a:xfrm>
            <a:off x="5238046" y="537481"/>
            <a:ext cx="1415678" cy="2044436"/>
            <a:chOff x="5267818" y="537481"/>
            <a:chExt cx="1415678" cy="2044436"/>
          </a:xfrm>
        </p:grpSpPr>
        <p:sp>
          <p:nvSpPr>
            <p:cNvPr id="1088" name="Google Shape;1088;p49"/>
            <p:cNvSpPr/>
            <p:nvPr/>
          </p:nvSpPr>
          <p:spPr>
            <a:xfrm>
              <a:off x="5267818" y="537481"/>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6258996" y="537481"/>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6258996" y="1347449"/>
              <a:ext cx="424500" cy="424500"/>
            </a:xfrm>
            <a:prstGeom prst="flowChartConnector">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1" name="Google Shape;1091;p49"/>
            <p:cNvCxnSpPr>
              <a:stCxn id="1088" idx="6"/>
              <a:endCxn id="1089" idx="2"/>
            </p:cNvCxnSpPr>
            <p:nvPr/>
          </p:nvCxnSpPr>
          <p:spPr>
            <a:xfrm>
              <a:off x="5692318" y="749731"/>
              <a:ext cx="566700" cy="600"/>
            </a:xfrm>
            <a:prstGeom prst="bentConnector3">
              <a:avLst>
                <a:gd fmla="val 49998" name="adj1"/>
              </a:avLst>
            </a:prstGeom>
            <a:noFill/>
            <a:ln cap="flat" cmpd="sng" w="19050">
              <a:solidFill>
                <a:srgbClr val="22244E"/>
              </a:solidFill>
              <a:prstDash val="solid"/>
              <a:round/>
              <a:headEnd len="med" w="med" type="none"/>
              <a:tailEnd len="med" w="med" type="none"/>
            </a:ln>
          </p:spPr>
        </p:cxnSp>
        <p:cxnSp>
          <p:nvCxnSpPr>
            <p:cNvPr id="1092" name="Google Shape;1092;p49"/>
            <p:cNvCxnSpPr>
              <a:stCxn id="1089" idx="4"/>
              <a:endCxn id="1093" idx="0"/>
            </p:cNvCxnSpPr>
            <p:nvPr/>
          </p:nvCxnSpPr>
          <p:spPr>
            <a:xfrm rot="5400000">
              <a:off x="5782896" y="659131"/>
              <a:ext cx="385500" cy="991200"/>
            </a:xfrm>
            <a:prstGeom prst="bentConnector3">
              <a:avLst>
                <a:gd fmla="val 49996" name="adj1"/>
              </a:avLst>
            </a:prstGeom>
            <a:noFill/>
            <a:ln cap="flat" cmpd="sng" w="19050">
              <a:solidFill>
                <a:srgbClr val="503259"/>
              </a:solidFill>
              <a:prstDash val="solid"/>
              <a:round/>
              <a:headEnd len="med" w="med" type="none"/>
              <a:tailEnd len="med" w="med" type="none"/>
            </a:ln>
          </p:spPr>
        </p:cxnSp>
        <p:cxnSp>
          <p:nvCxnSpPr>
            <p:cNvPr id="1094" name="Google Shape;1094;p49"/>
            <p:cNvCxnSpPr>
              <a:stCxn id="1093" idx="6"/>
              <a:endCxn id="1090" idx="2"/>
            </p:cNvCxnSpPr>
            <p:nvPr/>
          </p:nvCxnSpPr>
          <p:spPr>
            <a:xfrm>
              <a:off x="5692318" y="1559699"/>
              <a:ext cx="566700" cy="600"/>
            </a:xfrm>
            <a:prstGeom prst="bentConnector3">
              <a:avLst>
                <a:gd fmla="val 49998" name="adj1"/>
              </a:avLst>
            </a:prstGeom>
            <a:noFill/>
            <a:ln cap="flat" cmpd="sng" w="19050">
              <a:solidFill>
                <a:srgbClr val="765186"/>
              </a:solidFill>
              <a:prstDash val="solid"/>
              <a:round/>
              <a:headEnd len="med" w="med" type="none"/>
              <a:tailEnd len="med" w="med" type="none"/>
            </a:ln>
          </p:spPr>
        </p:cxnSp>
        <p:cxnSp>
          <p:nvCxnSpPr>
            <p:cNvPr id="1095" name="Google Shape;1095;p49"/>
            <p:cNvCxnSpPr>
              <a:stCxn id="1090" idx="4"/>
              <a:endCxn id="1096" idx="0"/>
            </p:cNvCxnSpPr>
            <p:nvPr/>
          </p:nvCxnSpPr>
          <p:spPr>
            <a:xfrm rot="5400000">
              <a:off x="5782896" y="1469099"/>
              <a:ext cx="385500" cy="991200"/>
            </a:xfrm>
            <a:prstGeom prst="bentConnector3">
              <a:avLst>
                <a:gd fmla="val 49996" name="adj1"/>
              </a:avLst>
            </a:prstGeom>
            <a:noFill/>
            <a:ln cap="flat" cmpd="sng" w="19050">
              <a:solidFill>
                <a:srgbClr val="B07CC6"/>
              </a:solidFill>
              <a:prstDash val="solid"/>
              <a:round/>
              <a:headEnd len="med" w="med" type="none"/>
              <a:tailEnd len="med" w="med" type="none"/>
            </a:ln>
          </p:spPr>
        </p:cxnSp>
        <p:sp>
          <p:nvSpPr>
            <p:cNvPr id="1093" name="Google Shape;1093;p49"/>
            <p:cNvSpPr/>
            <p:nvPr/>
          </p:nvSpPr>
          <p:spPr>
            <a:xfrm>
              <a:off x="5267818" y="1347449"/>
              <a:ext cx="424500" cy="424500"/>
            </a:xfrm>
            <a:prstGeom prst="flowChartConnector">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5267818" y="2157418"/>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6258996" y="2157418"/>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8" name="Google Shape;1098;p49"/>
            <p:cNvCxnSpPr>
              <a:endCxn id="1097" idx="2"/>
            </p:cNvCxnSpPr>
            <p:nvPr/>
          </p:nvCxnSpPr>
          <p:spPr>
            <a:xfrm>
              <a:off x="5691996" y="2369068"/>
              <a:ext cx="567000" cy="600"/>
            </a:xfrm>
            <a:prstGeom prst="bentConnector3">
              <a:avLst>
                <a:gd fmla="val 50000" name="adj1"/>
              </a:avLst>
            </a:prstGeom>
            <a:noFill/>
            <a:ln cap="flat" cmpd="sng" w="19050">
              <a:solidFill>
                <a:srgbClr val="22244E"/>
              </a:solidFill>
              <a:prstDash val="solid"/>
              <a:round/>
              <a:headEnd len="med" w="med" type="none"/>
              <a:tailEnd len="med" w="med" type="none"/>
            </a:ln>
          </p:spPr>
        </p:cxnSp>
      </p:grpSp>
      <p:grpSp>
        <p:nvGrpSpPr>
          <p:cNvPr id="1099" name="Google Shape;1099;p49"/>
          <p:cNvGrpSpPr/>
          <p:nvPr/>
        </p:nvGrpSpPr>
        <p:grpSpPr>
          <a:xfrm>
            <a:off x="5238286" y="2931807"/>
            <a:ext cx="1415438" cy="653529"/>
            <a:chOff x="1187400" y="2464355"/>
            <a:chExt cx="6769193" cy="2306846"/>
          </a:xfrm>
        </p:grpSpPr>
        <p:sp>
          <p:nvSpPr>
            <p:cNvPr id="1100" name="Google Shape;1100;p49"/>
            <p:cNvSpPr/>
            <p:nvPr/>
          </p:nvSpPr>
          <p:spPr>
            <a:xfrm>
              <a:off x="3802943" y="2464355"/>
              <a:ext cx="1538100" cy="442500"/>
            </a:xfrm>
            <a:prstGeom prst="roundRect">
              <a:avLst>
                <a:gd fmla="val 50000"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01" name="Google Shape;1101;p49"/>
            <p:cNvSpPr/>
            <p:nvPr/>
          </p:nvSpPr>
          <p:spPr>
            <a:xfrm>
              <a:off x="5573240"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02" name="Google Shape;1102;p49"/>
            <p:cNvSpPr/>
            <p:nvPr/>
          </p:nvSpPr>
          <p:spPr>
            <a:xfrm>
              <a:off x="2032647"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03" name="Google Shape;1103;p49"/>
            <p:cNvSpPr/>
            <p:nvPr/>
          </p:nvSpPr>
          <p:spPr>
            <a:xfrm>
              <a:off x="11874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04" name="Google Shape;1104;p49"/>
            <p:cNvSpPr/>
            <p:nvPr/>
          </p:nvSpPr>
          <p:spPr>
            <a:xfrm>
              <a:off x="28778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05" name="Google Shape;1105;p49"/>
            <p:cNvSpPr/>
            <p:nvPr/>
          </p:nvSpPr>
          <p:spPr>
            <a:xfrm>
              <a:off x="47280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06" name="Google Shape;1106;p49"/>
            <p:cNvSpPr/>
            <p:nvPr/>
          </p:nvSpPr>
          <p:spPr>
            <a:xfrm>
              <a:off x="64184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107" name="Google Shape;1107;p49"/>
            <p:cNvCxnSpPr>
              <a:stCxn id="1100" idx="2"/>
              <a:endCxn id="1101" idx="0"/>
            </p:cNvCxnSpPr>
            <p:nvPr/>
          </p:nvCxnSpPr>
          <p:spPr>
            <a:xfrm flipH="1" rot="-5400000">
              <a:off x="5253443" y="2225405"/>
              <a:ext cx="407400" cy="1770300"/>
            </a:xfrm>
            <a:prstGeom prst="bentConnector3">
              <a:avLst>
                <a:gd fmla="val 50015" name="adj1"/>
              </a:avLst>
            </a:prstGeom>
            <a:noFill/>
            <a:ln cap="flat" cmpd="sng" w="19050">
              <a:solidFill>
                <a:srgbClr val="503259"/>
              </a:solidFill>
              <a:prstDash val="solid"/>
              <a:round/>
              <a:headEnd len="sm" w="sm" type="none"/>
              <a:tailEnd len="sm" w="sm" type="none"/>
            </a:ln>
          </p:spPr>
        </p:cxnSp>
        <p:cxnSp>
          <p:nvCxnSpPr>
            <p:cNvPr id="1108" name="Google Shape;1108;p49"/>
            <p:cNvCxnSpPr>
              <a:stCxn id="1102" idx="0"/>
              <a:endCxn id="1100" idx="2"/>
            </p:cNvCxnSpPr>
            <p:nvPr/>
          </p:nvCxnSpPr>
          <p:spPr>
            <a:xfrm rot="-5400000">
              <a:off x="3483147" y="2225531"/>
              <a:ext cx="407400" cy="1770300"/>
            </a:xfrm>
            <a:prstGeom prst="bentConnector3">
              <a:avLst>
                <a:gd fmla="val 50015" name="adj1"/>
              </a:avLst>
            </a:prstGeom>
            <a:noFill/>
            <a:ln cap="flat" cmpd="sng" w="19050">
              <a:solidFill>
                <a:srgbClr val="503259"/>
              </a:solidFill>
              <a:prstDash val="solid"/>
              <a:round/>
              <a:headEnd len="sm" w="sm" type="none"/>
              <a:tailEnd len="sm" w="sm" type="none"/>
            </a:ln>
          </p:spPr>
        </p:cxnSp>
        <p:cxnSp>
          <p:nvCxnSpPr>
            <p:cNvPr id="1109" name="Google Shape;1109;p49"/>
            <p:cNvCxnSpPr>
              <a:stCxn id="1102" idx="2"/>
              <a:endCxn id="1104" idx="0"/>
            </p:cNvCxnSpPr>
            <p:nvPr/>
          </p:nvCxnSpPr>
          <p:spPr>
            <a:xfrm flipH="1" rot="-5400000">
              <a:off x="2938347" y="362023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10" name="Google Shape;1110;p49"/>
            <p:cNvCxnSpPr>
              <a:stCxn id="1103" idx="0"/>
              <a:endCxn id="1102" idx="2"/>
            </p:cNvCxnSpPr>
            <p:nvPr/>
          </p:nvCxnSpPr>
          <p:spPr>
            <a:xfrm rot="-5400000">
              <a:off x="2093100" y="362025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11" name="Google Shape;1111;p49"/>
            <p:cNvCxnSpPr>
              <a:stCxn id="1101" idx="2"/>
              <a:endCxn id="1106" idx="0"/>
            </p:cNvCxnSpPr>
            <p:nvPr/>
          </p:nvCxnSpPr>
          <p:spPr>
            <a:xfrm flipH="1" rot="-5400000">
              <a:off x="6479090" y="3620081"/>
              <a:ext cx="571800" cy="8454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12" name="Google Shape;1112;p49"/>
            <p:cNvCxnSpPr>
              <a:stCxn id="1105" idx="0"/>
              <a:endCxn id="1101" idx="2"/>
            </p:cNvCxnSpPr>
            <p:nvPr/>
          </p:nvCxnSpPr>
          <p:spPr>
            <a:xfrm rot="-5400000">
              <a:off x="5633700" y="362025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grpSp>
      <p:grpSp>
        <p:nvGrpSpPr>
          <p:cNvPr id="1113" name="Google Shape;1113;p49"/>
          <p:cNvGrpSpPr/>
          <p:nvPr/>
        </p:nvGrpSpPr>
        <p:grpSpPr>
          <a:xfrm>
            <a:off x="722344" y="537474"/>
            <a:ext cx="2507605" cy="206262"/>
            <a:chOff x="725394" y="969857"/>
            <a:chExt cx="2507605" cy="206262"/>
          </a:xfrm>
        </p:grpSpPr>
        <p:grpSp>
          <p:nvGrpSpPr>
            <p:cNvPr id="1114" name="Google Shape;1114;p49"/>
            <p:cNvGrpSpPr/>
            <p:nvPr/>
          </p:nvGrpSpPr>
          <p:grpSpPr>
            <a:xfrm>
              <a:off x="725394" y="969857"/>
              <a:ext cx="609022" cy="123212"/>
              <a:chOff x="881025" y="2800065"/>
              <a:chExt cx="2009975" cy="412910"/>
            </a:xfrm>
          </p:grpSpPr>
          <p:sp>
            <p:nvSpPr>
              <p:cNvPr id="1115" name="Google Shape;1115;p49"/>
              <p:cNvSpPr/>
              <p:nvPr/>
            </p:nvSpPr>
            <p:spPr>
              <a:xfrm>
                <a:off x="932600" y="3079475"/>
                <a:ext cx="1958400" cy="1335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49"/>
              <p:cNvGrpSpPr/>
              <p:nvPr/>
            </p:nvGrpSpPr>
            <p:grpSpPr>
              <a:xfrm>
                <a:off x="881025" y="2800065"/>
                <a:ext cx="92400" cy="346200"/>
                <a:chOff x="845575" y="2563700"/>
                <a:chExt cx="92400" cy="346200"/>
              </a:xfrm>
            </p:grpSpPr>
            <p:cxnSp>
              <p:nvCxnSpPr>
                <p:cNvPr id="1117" name="Google Shape;1117;p49"/>
                <p:cNvCxnSpPr>
                  <a:stCxn id="1118" idx="4"/>
                  <a:endCxn id="1115" idx="1"/>
                </p:cNvCxnSpPr>
                <p:nvPr/>
              </p:nvCxnSpPr>
              <p:spPr>
                <a:xfrm>
                  <a:off x="891775" y="2656100"/>
                  <a:ext cx="5400" cy="253800"/>
                </a:xfrm>
                <a:prstGeom prst="straightConnector1">
                  <a:avLst/>
                </a:prstGeom>
                <a:noFill/>
                <a:ln cap="flat" cmpd="sng" w="19050">
                  <a:solidFill>
                    <a:srgbClr val="22244E"/>
                  </a:solidFill>
                  <a:prstDash val="solid"/>
                  <a:round/>
                  <a:headEnd len="sm" w="sm" type="none"/>
                  <a:tailEnd len="sm" w="sm" type="none"/>
                </a:ln>
              </p:spPr>
            </p:cxnSp>
            <p:sp>
              <p:nvSpPr>
                <p:cNvPr id="1118" name="Google Shape;1118;p49"/>
                <p:cNvSpPr/>
                <p:nvPr/>
              </p:nvSpPr>
              <p:spPr>
                <a:xfrm>
                  <a:off x="845575" y="2563700"/>
                  <a:ext cx="92400" cy="924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9" name="Google Shape;1119;p49"/>
            <p:cNvGrpSpPr/>
            <p:nvPr/>
          </p:nvGrpSpPr>
          <p:grpSpPr>
            <a:xfrm>
              <a:off x="1321712" y="1053233"/>
              <a:ext cx="606085" cy="122886"/>
              <a:chOff x="2849073" y="3079475"/>
              <a:chExt cx="2000279" cy="411817"/>
            </a:xfrm>
          </p:grpSpPr>
          <p:sp>
            <p:nvSpPr>
              <p:cNvPr id="1120" name="Google Shape;1120;p49"/>
              <p:cNvSpPr/>
              <p:nvPr/>
            </p:nvSpPr>
            <p:spPr>
              <a:xfrm>
                <a:off x="2890952" y="3079475"/>
                <a:ext cx="1958400" cy="1335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1" name="Google Shape;1121;p49"/>
              <p:cNvGrpSpPr/>
              <p:nvPr/>
            </p:nvGrpSpPr>
            <p:grpSpPr>
              <a:xfrm rot="10800000">
                <a:off x="2849073" y="3146292"/>
                <a:ext cx="92400" cy="345000"/>
                <a:chOff x="2070100" y="2563700"/>
                <a:chExt cx="92400" cy="345000"/>
              </a:xfrm>
            </p:grpSpPr>
            <p:cxnSp>
              <p:nvCxnSpPr>
                <p:cNvPr id="1122" name="Google Shape;1122;p49"/>
                <p:cNvCxnSpPr>
                  <a:stCxn id="1123" idx="4"/>
                  <a:endCxn id="1120" idx="1"/>
                </p:cNvCxnSpPr>
                <p:nvPr/>
              </p:nvCxnSpPr>
              <p:spPr>
                <a:xfrm>
                  <a:off x="2116300" y="2656100"/>
                  <a:ext cx="4200" cy="252600"/>
                </a:xfrm>
                <a:prstGeom prst="straightConnector1">
                  <a:avLst/>
                </a:prstGeom>
                <a:noFill/>
                <a:ln cap="flat" cmpd="sng" w="19050">
                  <a:solidFill>
                    <a:srgbClr val="503259"/>
                  </a:solidFill>
                  <a:prstDash val="solid"/>
                  <a:round/>
                  <a:headEnd len="sm" w="sm" type="none"/>
                  <a:tailEnd len="sm" w="sm" type="none"/>
                </a:ln>
              </p:spPr>
            </p:cxnSp>
            <p:sp>
              <p:nvSpPr>
                <p:cNvPr id="1123" name="Google Shape;1123;p49"/>
                <p:cNvSpPr/>
                <p:nvPr/>
              </p:nvSpPr>
              <p:spPr>
                <a:xfrm>
                  <a:off x="2070100" y="2563700"/>
                  <a:ext cx="92400" cy="924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4" name="Google Shape;1124;p49"/>
            <p:cNvGrpSpPr/>
            <p:nvPr/>
          </p:nvGrpSpPr>
          <p:grpSpPr>
            <a:xfrm>
              <a:off x="1915363" y="969857"/>
              <a:ext cx="605814" cy="123212"/>
              <a:chOff x="4808316" y="2800065"/>
              <a:chExt cx="1999386" cy="412910"/>
            </a:xfrm>
          </p:grpSpPr>
          <p:sp>
            <p:nvSpPr>
              <p:cNvPr id="1125" name="Google Shape;1125;p49"/>
              <p:cNvSpPr/>
              <p:nvPr/>
            </p:nvSpPr>
            <p:spPr>
              <a:xfrm>
                <a:off x="4849302" y="3079475"/>
                <a:ext cx="1958400" cy="1335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49"/>
              <p:cNvGrpSpPr/>
              <p:nvPr/>
            </p:nvGrpSpPr>
            <p:grpSpPr>
              <a:xfrm>
                <a:off x="4808316" y="2800065"/>
                <a:ext cx="92400" cy="346200"/>
                <a:chOff x="845575" y="2563700"/>
                <a:chExt cx="92400" cy="346200"/>
              </a:xfrm>
            </p:grpSpPr>
            <p:cxnSp>
              <p:nvCxnSpPr>
                <p:cNvPr id="1127" name="Google Shape;1127;p49"/>
                <p:cNvCxnSpPr>
                  <a:stCxn id="1128" idx="4"/>
                  <a:endCxn id="1120" idx="3"/>
                </p:cNvCxnSpPr>
                <p:nvPr/>
              </p:nvCxnSpPr>
              <p:spPr>
                <a:xfrm flipH="1">
                  <a:off x="886675" y="2656100"/>
                  <a:ext cx="5100" cy="253800"/>
                </a:xfrm>
                <a:prstGeom prst="straightConnector1">
                  <a:avLst/>
                </a:prstGeom>
                <a:noFill/>
                <a:ln cap="flat" cmpd="sng" w="19050">
                  <a:solidFill>
                    <a:srgbClr val="765186"/>
                  </a:solidFill>
                  <a:prstDash val="solid"/>
                  <a:round/>
                  <a:headEnd len="sm" w="sm" type="none"/>
                  <a:tailEnd len="sm" w="sm" type="none"/>
                </a:ln>
              </p:spPr>
            </p:cxnSp>
            <p:sp>
              <p:nvSpPr>
                <p:cNvPr id="1128" name="Google Shape;1128;p49"/>
                <p:cNvSpPr/>
                <p:nvPr/>
              </p:nvSpPr>
              <p:spPr>
                <a:xfrm>
                  <a:off x="845575" y="2563700"/>
                  <a:ext cx="92400" cy="924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9" name="Google Shape;1129;p49"/>
            <p:cNvGrpSpPr/>
            <p:nvPr/>
          </p:nvGrpSpPr>
          <p:grpSpPr>
            <a:xfrm>
              <a:off x="2506734" y="1053233"/>
              <a:ext cx="726265" cy="122886"/>
              <a:chOff x="6760035" y="3079475"/>
              <a:chExt cx="2396914" cy="411817"/>
            </a:xfrm>
          </p:grpSpPr>
          <p:sp>
            <p:nvSpPr>
              <p:cNvPr id="1130" name="Google Shape;1130;p49"/>
              <p:cNvSpPr/>
              <p:nvPr/>
            </p:nvSpPr>
            <p:spPr>
              <a:xfrm>
                <a:off x="6807650" y="3079475"/>
                <a:ext cx="2349300" cy="1335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49"/>
              <p:cNvGrpSpPr/>
              <p:nvPr/>
            </p:nvGrpSpPr>
            <p:grpSpPr>
              <a:xfrm rot="10800000">
                <a:off x="6760035" y="3146292"/>
                <a:ext cx="92400" cy="345000"/>
                <a:chOff x="2070100" y="2563700"/>
                <a:chExt cx="92400" cy="345000"/>
              </a:xfrm>
            </p:grpSpPr>
            <p:cxnSp>
              <p:nvCxnSpPr>
                <p:cNvPr id="1132" name="Google Shape;1132;p49"/>
                <p:cNvCxnSpPr>
                  <a:stCxn id="1133" idx="4"/>
                  <a:endCxn id="1130" idx="1"/>
                </p:cNvCxnSpPr>
                <p:nvPr/>
              </p:nvCxnSpPr>
              <p:spPr>
                <a:xfrm flipH="1">
                  <a:off x="2114800" y="2656100"/>
                  <a:ext cx="1500" cy="252600"/>
                </a:xfrm>
                <a:prstGeom prst="straightConnector1">
                  <a:avLst/>
                </a:prstGeom>
                <a:noFill/>
                <a:ln cap="flat" cmpd="sng" w="19050">
                  <a:solidFill>
                    <a:srgbClr val="B07CC6"/>
                  </a:solidFill>
                  <a:prstDash val="solid"/>
                  <a:round/>
                  <a:headEnd len="sm" w="sm" type="none"/>
                  <a:tailEnd len="sm" w="sm" type="none"/>
                </a:ln>
              </p:spPr>
            </p:cxnSp>
            <p:sp>
              <p:nvSpPr>
                <p:cNvPr id="1133" name="Google Shape;1133;p49"/>
                <p:cNvSpPr/>
                <p:nvPr/>
              </p:nvSpPr>
              <p:spPr>
                <a:xfrm>
                  <a:off x="2070100" y="2563700"/>
                  <a:ext cx="92400" cy="924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34" name="Google Shape;1134;p49"/>
          <p:cNvGrpSpPr/>
          <p:nvPr/>
        </p:nvGrpSpPr>
        <p:grpSpPr>
          <a:xfrm>
            <a:off x="721175" y="1053226"/>
            <a:ext cx="1086848" cy="754219"/>
            <a:chOff x="724225" y="1019530"/>
            <a:chExt cx="1086848" cy="754219"/>
          </a:xfrm>
        </p:grpSpPr>
        <p:sp>
          <p:nvSpPr>
            <p:cNvPr id="1135" name="Google Shape;1135;p49"/>
            <p:cNvSpPr/>
            <p:nvPr/>
          </p:nvSpPr>
          <p:spPr>
            <a:xfrm>
              <a:off x="1733973" y="1019530"/>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36" name="Google Shape;1136;p49"/>
            <p:cNvSpPr/>
            <p:nvPr/>
          </p:nvSpPr>
          <p:spPr>
            <a:xfrm>
              <a:off x="1733973" y="121179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37" name="Google Shape;1137;p49"/>
            <p:cNvSpPr/>
            <p:nvPr/>
          </p:nvSpPr>
          <p:spPr>
            <a:xfrm>
              <a:off x="1733973" y="147094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38" name="Google Shape;1138;p49"/>
            <p:cNvSpPr/>
            <p:nvPr/>
          </p:nvSpPr>
          <p:spPr>
            <a:xfrm>
              <a:off x="1733973" y="169664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39" name="Google Shape;1139;p49"/>
            <p:cNvSpPr/>
            <p:nvPr/>
          </p:nvSpPr>
          <p:spPr>
            <a:xfrm>
              <a:off x="1244849" y="1571196"/>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0" name="Google Shape;1140;p49"/>
            <p:cNvSpPr/>
            <p:nvPr/>
          </p:nvSpPr>
          <p:spPr>
            <a:xfrm>
              <a:off x="1244850" y="1103061"/>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1" name="Google Shape;1141;p49"/>
            <p:cNvSpPr/>
            <p:nvPr/>
          </p:nvSpPr>
          <p:spPr>
            <a:xfrm>
              <a:off x="724225" y="1328956"/>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2" name="Google Shape;1142;p49"/>
            <p:cNvSpPr/>
            <p:nvPr/>
          </p:nvSpPr>
          <p:spPr>
            <a:xfrm rot="5400000">
              <a:off x="1663025" y="1039030"/>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3" name="Google Shape;1143;p49"/>
            <p:cNvSpPr/>
            <p:nvPr/>
          </p:nvSpPr>
          <p:spPr>
            <a:xfrm rot="5400000">
              <a:off x="1663025" y="1231291"/>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4" name="Google Shape;1144;p49"/>
            <p:cNvSpPr/>
            <p:nvPr/>
          </p:nvSpPr>
          <p:spPr>
            <a:xfrm rot="5400000">
              <a:off x="1663025" y="1490453"/>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5" name="Google Shape;1145;p49"/>
            <p:cNvSpPr/>
            <p:nvPr/>
          </p:nvSpPr>
          <p:spPr>
            <a:xfrm rot="5400000">
              <a:off x="1663025" y="1716149"/>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146" name="Google Shape;1146;p49"/>
            <p:cNvCxnSpPr>
              <a:stCxn id="1141" idx="6"/>
              <a:endCxn id="1147" idx="3"/>
            </p:cNvCxnSpPr>
            <p:nvPr/>
          </p:nvCxnSpPr>
          <p:spPr>
            <a:xfrm flipH="1" rot="10800000">
              <a:off x="858025" y="1154356"/>
              <a:ext cx="318000" cy="241500"/>
            </a:xfrm>
            <a:prstGeom prst="curvedConnector3">
              <a:avLst>
                <a:gd fmla="val 49976" name="adj1"/>
              </a:avLst>
            </a:prstGeom>
            <a:noFill/>
            <a:ln cap="flat" cmpd="sng" w="19050">
              <a:solidFill>
                <a:srgbClr val="503259"/>
              </a:solidFill>
              <a:prstDash val="solid"/>
              <a:round/>
              <a:headEnd len="med" w="med" type="none"/>
              <a:tailEnd len="med" w="med" type="none"/>
            </a:ln>
          </p:spPr>
        </p:cxnSp>
        <p:cxnSp>
          <p:nvCxnSpPr>
            <p:cNvPr id="1148" name="Google Shape;1148;p49"/>
            <p:cNvCxnSpPr>
              <a:stCxn id="1141" idx="6"/>
              <a:endCxn id="1149" idx="3"/>
            </p:cNvCxnSpPr>
            <p:nvPr/>
          </p:nvCxnSpPr>
          <p:spPr>
            <a:xfrm>
              <a:off x="858025" y="1395856"/>
              <a:ext cx="318000" cy="226500"/>
            </a:xfrm>
            <a:prstGeom prst="curvedConnector3">
              <a:avLst>
                <a:gd fmla="val 49976" name="adj1"/>
              </a:avLst>
            </a:prstGeom>
            <a:noFill/>
            <a:ln cap="flat" cmpd="sng" w="19050">
              <a:solidFill>
                <a:srgbClr val="503259"/>
              </a:solidFill>
              <a:prstDash val="solid"/>
              <a:round/>
              <a:headEnd len="med" w="med" type="none"/>
              <a:tailEnd len="med" w="med" type="none"/>
            </a:ln>
          </p:spPr>
        </p:cxnSp>
        <p:sp>
          <p:nvSpPr>
            <p:cNvPr id="1149" name="Google Shape;1149;p49"/>
            <p:cNvSpPr/>
            <p:nvPr/>
          </p:nvSpPr>
          <p:spPr>
            <a:xfrm rot="5400000">
              <a:off x="1172875" y="1603296"/>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7" name="Google Shape;1147;p49"/>
            <p:cNvSpPr/>
            <p:nvPr/>
          </p:nvSpPr>
          <p:spPr>
            <a:xfrm rot="5400000">
              <a:off x="1172875" y="1135162"/>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150" name="Google Shape;1150;p49"/>
            <p:cNvCxnSpPr>
              <a:stCxn id="1140" idx="6"/>
              <a:endCxn id="1142" idx="3"/>
            </p:cNvCxnSpPr>
            <p:nvPr/>
          </p:nvCxnSpPr>
          <p:spPr>
            <a:xfrm flipH="1" rot="10800000">
              <a:off x="1347150" y="1058211"/>
              <a:ext cx="318900" cy="960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151" name="Google Shape;1151;p49"/>
            <p:cNvCxnSpPr>
              <a:stCxn id="1140" idx="6"/>
              <a:endCxn id="1143" idx="3"/>
            </p:cNvCxnSpPr>
            <p:nvPr/>
          </p:nvCxnSpPr>
          <p:spPr>
            <a:xfrm>
              <a:off x="1347150" y="1154211"/>
              <a:ext cx="318900" cy="960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152" name="Google Shape;1152;p49"/>
            <p:cNvCxnSpPr>
              <a:stCxn id="1139" idx="6"/>
              <a:endCxn id="1144" idx="3"/>
            </p:cNvCxnSpPr>
            <p:nvPr/>
          </p:nvCxnSpPr>
          <p:spPr>
            <a:xfrm flipH="1" rot="10800000">
              <a:off x="1347149" y="1509546"/>
              <a:ext cx="318900" cy="1128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153" name="Google Shape;1153;p49"/>
            <p:cNvCxnSpPr>
              <a:stCxn id="1139" idx="6"/>
              <a:endCxn id="1145" idx="3"/>
            </p:cNvCxnSpPr>
            <p:nvPr/>
          </p:nvCxnSpPr>
          <p:spPr>
            <a:xfrm>
              <a:off x="1347149" y="1622346"/>
              <a:ext cx="318900" cy="112800"/>
            </a:xfrm>
            <a:prstGeom prst="curvedConnector3">
              <a:avLst>
                <a:gd fmla="val 49996" name="adj1"/>
              </a:avLst>
            </a:prstGeom>
            <a:noFill/>
            <a:ln cap="flat" cmpd="sng" w="19050">
              <a:solidFill>
                <a:srgbClr val="765186"/>
              </a:solidFill>
              <a:prstDash val="solid"/>
              <a:round/>
              <a:headEnd len="med" w="med" type="none"/>
              <a:tailEnd len="med" w="med" type="none"/>
            </a:ln>
          </p:spPr>
        </p:cxnSp>
      </p:grpSp>
      <p:grpSp>
        <p:nvGrpSpPr>
          <p:cNvPr id="1154" name="Google Shape;1154;p49"/>
          <p:cNvGrpSpPr/>
          <p:nvPr/>
        </p:nvGrpSpPr>
        <p:grpSpPr>
          <a:xfrm>
            <a:off x="2140050" y="1054267"/>
            <a:ext cx="1086848" cy="752138"/>
            <a:chOff x="2143100" y="1328013"/>
            <a:chExt cx="1086848" cy="752138"/>
          </a:xfrm>
        </p:grpSpPr>
        <p:sp>
          <p:nvSpPr>
            <p:cNvPr id="1155" name="Google Shape;1155;p49"/>
            <p:cNvSpPr/>
            <p:nvPr/>
          </p:nvSpPr>
          <p:spPr>
            <a:xfrm>
              <a:off x="3152848" y="134061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56" name="Google Shape;1156;p49"/>
            <p:cNvSpPr/>
            <p:nvPr/>
          </p:nvSpPr>
          <p:spPr>
            <a:xfrm>
              <a:off x="3152848" y="155722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57" name="Google Shape;1157;p49"/>
            <p:cNvSpPr/>
            <p:nvPr/>
          </p:nvSpPr>
          <p:spPr>
            <a:xfrm>
              <a:off x="3152848" y="177382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58" name="Google Shape;1158;p49"/>
            <p:cNvSpPr/>
            <p:nvPr/>
          </p:nvSpPr>
          <p:spPr>
            <a:xfrm>
              <a:off x="3152848" y="1990438"/>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59" name="Google Shape;1159;p49"/>
            <p:cNvSpPr/>
            <p:nvPr/>
          </p:nvSpPr>
          <p:spPr>
            <a:xfrm>
              <a:off x="2477249" y="1977850"/>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60" name="Google Shape;1160;p49"/>
            <p:cNvSpPr/>
            <p:nvPr/>
          </p:nvSpPr>
          <p:spPr>
            <a:xfrm>
              <a:off x="2477250" y="1328013"/>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61" name="Google Shape;1161;p49"/>
            <p:cNvSpPr/>
            <p:nvPr/>
          </p:nvSpPr>
          <p:spPr>
            <a:xfrm>
              <a:off x="2143177" y="1641385"/>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9"/>
            <p:cNvSpPr/>
            <p:nvPr/>
          </p:nvSpPr>
          <p:spPr>
            <a:xfrm>
              <a:off x="2143100" y="1641919"/>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163" name="Google Shape;1163;p49"/>
            <p:cNvCxnSpPr>
              <a:stCxn id="1162" idx="0"/>
              <a:endCxn id="1160" idx="2"/>
            </p:cNvCxnSpPr>
            <p:nvPr/>
          </p:nvCxnSpPr>
          <p:spPr>
            <a:xfrm rot="-5400000">
              <a:off x="2212250" y="1376869"/>
              <a:ext cx="262800" cy="267300"/>
            </a:xfrm>
            <a:prstGeom prst="bentConnector2">
              <a:avLst/>
            </a:prstGeom>
            <a:noFill/>
            <a:ln cap="flat" cmpd="sng" w="19050">
              <a:solidFill>
                <a:srgbClr val="503259"/>
              </a:solidFill>
              <a:prstDash val="solid"/>
              <a:round/>
              <a:headEnd len="med" w="med" type="none"/>
              <a:tailEnd len="med" w="med" type="none"/>
            </a:ln>
          </p:spPr>
        </p:cxnSp>
        <p:cxnSp>
          <p:nvCxnSpPr>
            <p:cNvPr id="1164" name="Google Shape;1164;p49"/>
            <p:cNvCxnSpPr>
              <a:stCxn id="1162" idx="4"/>
              <a:endCxn id="1159" idx="2"/>
            </p:cNvCxnSpPr>
            <p:nvPr/>
          </p:nvCxnSpPr>
          <p:spPr>
            <a:xfrm flipH="1" rot="-5400000">
              <a:off x="2217050" y="1768669"/>
              <a:ext cx="253200" cy="267300"/>
            </a:xfrm>
            <a:prstGeom prst="bentConnector2">
              <a:avLst/>
            </a:prstGeom>
            <a:noFill/>
            <a:ln cap="flat" cmpd="sng" w="19050">
              <a:solidFill>
                <a:srgbClr val="503259"/>
              </a:solidFill>
              <a:prstDash val="solid"/>
              <a:round/>
              <a:headEnd len="med" w="med" type="none"/>
              <a:tailEnd len="med" w="med" type="none"/>
            </a:ln>
          </p:spPr>
        </p:cxnSp>
        <p:cxnSp>
          <p:nvCxnSpPr>
            <p:cNvPr id="1165" name="Google Shape;1165;p49"/>
            <p:cNvCxnSpPr>
              <a:stCxn id="1159" idx="6"/>
              <a:endCxn id="1158" idx="2"/>
            </p:cNvCxnSpPr>
            <p:nvPr/>
          </p:nvCxnSpPr>
          <p:spPr>
            <a:xfrm>
              <a:off x="2579549" y="2029000"/>
              <a:ext cx="573300" cy="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166" name="Google Shape;1166;p49"/>
            <p:cNvCxnSpPr>
              <a:stCxn id="1159" idx="6"/>
              <a:endCxn id="1157" idx="2"/>
            </p:cNvCxnSpPr>
            <p:nvPr/>
          </p:nvCxnSpPr>
          <p:spPr>
            <a:xfrm flipH="1" rot="10800000">
              <a:off x="2579549" y="1812400"/>
              <a:ext cx="573300" cy="216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167" name="Google Shape;1167;p49"/>
            <p:cNvCxnSpPr>
              <a:stCxn id="1160" idx="6"/>
              <a:endCxn id="1156" idx="2"/>
            </p:cNvCxnSpPr>
            <p:nvPr/>
          </p:nvCxnSpPr>
          <p:spPr>
            <a:xfrm>
              <a:off x="2579550" y="1379163"/>
              <a:ext cx="573300" cy="216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168" name="Google Shape;1168;p49"/>
            <p:cNvCxnSpPr>
              <a:stCxn id="1160" idx="6"/>
              <a:endCxn id="1155" idx="2"/>
            </p:cNvCxnSpPr>
            <p:nvPr/>
          </p:nvCxnSpPr>
          <p:spPr>
            <a:xfrm>
              <a:off x="2579550" y="1379163"/>
              <a:ext cx="573300" cy="600"/>
            </a:xfrm>
            <a:prstGeom prst="bentConnector3">
              <a:avLst>
                <a:gd fmla="val 50000" name="adj1"/>
              </a:avLst>
            </a:prstGeom>
            <a:noFill/>
            <a:ln cap="flat" cmpd="sng" w="19050">
              <a:solidFill>
                <a:srgbClr val="765186"/>
              </a:solidFill>
              <a:prstDash val="solid"/>
              <a:round/>
              <a:headEnd len="med" w="med" type="none"/>
              <a:tailEnd len="med" w="med" type="none"/>
            </a:ln>
          </p:spPr>
        </p:cxnSp>
      </p:grpSp>
      <p:grpSp>
        <p:nvGrpSpPr>
          <p:cNvPr id="1169" name="Google Shape;1169;p49"/>
          <p:cNvGrpSpPr/>
          <p:nvPr/>
        </p:nvGrpSpPr>
        <p:grpSpPr>
          <a:xfrm>
            <a:off x="3448271" y="1051252"/>
            <a:ext cx="1572470" cy="758168"/>
            <a:chOff x="3406121" y="972084"/>
            <a:chExt cx="1572470" cy="758168"/>
          </a:xfrm>
        </p:grpSpPr>
        <p:grpSp>
          <p:nvGrpSpPr>
            <p:cNvPr id="1170" name="Google Shape;1170;p49"/>
            <p:cNvGrpSpPr/>
            <p:nvPr/>
          </p:nvGrpSpPr>
          <p:grpSpPr>
            <a:xfrm>
              <a:off x="3406121" y="972084"/>
              <a:ext cx="408247" cy="496945"/>
              <a:chOff x="3406121" y="1290134"/>
              <a:chExt cx="408247" cy="496945"/>
            </a:xfrm>
          </p:grpSpPr>
          <p:cxnSp>
            <p:nvCxnSpPr>
              <p:cNvPr id="1171" name="Google Shape;1171;p49"/>
              <p:cNvCxnSpPr>
                <a:stCxn id="1172" idx="6"/>
                <a:endCxn id="1173" idx="2"/>
              </p:cNvCxnSpPr>
              <p:nvPr/>
            </p:nvCxnSpPr>
            <p:spPr>
              <a:xfrm>
                <a:off x="3607721" y="1686278"/>
                <a:ext cx="185700" cy="0"/>
              </a:xfrm>
              <a:prstGeom prst="straightConnector1">
                <a:avLst/>
              </a:prstGeom>
              <a:noFill/>
              <a:ln cap="flat" cmpd="sng" w="19050">
                <a:solidFill>
                  <a:srgbClr val="22244E"/>
                </a:solidFill>
                <a:prstDash val="solid"/>
                <a:round/>
                <a:headEnd len="med" w="med" type="none"/>
                <a:tailEnd len="med" w="med" type="none"/>
              </a:ln>
            </p:spPr>
          </p:cxnSp>
          <p:cxnSp>
            <p:nvCxnSpPr>
              <p:cNvPr id="1174" name="Google Shape;1174;p49"/>
              <p:cNvCxnSpPr>
                <a:stCxn id="1172" idx="0"/>
                <a:endCxn id="1175" idx="1"/>
              </p:cNvCxnSpPr>
              <p:nvPr/>
            </p:nvCxnSpPr>
            <p:spPr>
              <a:xfrm rot="10800000">
                <a:off x="3506921" y="1343678"/>
                <a:ext cx="0" cy="241800"/>
              </a:xfrm>
              <a:prstGeom prst="straightConnector1">
                <a:avLst/>
              </a:prstGeom>
              <a:noFill/>
              <a:ln cap="flat" cmpd="sng" w="19050">
                <a:solidFill>
                  <a:srgbClr val="22244E"/>
                </a:solidFill>
                <a:prstDash val="solid"/>
                <a:round/>
                <a:headEnd len="med" w="med" type="none"/>
                <a:tailEnd len="med" w="med" type="none"/>
              </a:ln>
            </p:spPr>
          </p:cxnSp>
          <p:sp>
            <p:nvSpPr>
              <p:cNvPr id="1175" name="Google Shape;1175;p49"/>
              <p:cNvSpPr/>
              <p:nvPr/>
            </p:nvSpPr>
            <p:spPr>
              <a:xfrm>
                <a:off x="3506869" y="1290134"/>
                <a:ext cx="307500" cy="107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9"/>
              <p:cNvSpPr/>
              <p:nvPr/>
            </p:nvSpPr>
            <p:spPr>
              <a:xfrm>
                <a:off x="3406121" y="1585478"/>
                <a:ext cx="201600" cy="2016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6" name="Google Shape;1176;p49"/>
            <p:cNvCxnSpPr>
              <a:stCxn id="1177" idx="1"/>
              <a:endCxn id="1178" idx="4"/>
            </p:cNvCxnSpPr>
            <p:nvPr/>
          </p:nvCxnSpPr>
          <p:spPr>
            <a:xfrm rot="10800000">
              <a:off x="4668929" y="1468927"/>
              <a:ext cx="0" cy="191400"/>
            </a:xfrm>
            <a:prstGeom prst="straightConnector1">
              <a:avLst/>
            </a:prstGeom>
            <a:noFill/>
            <a:ln cap="flat" cmpd="sng" w="19050">
              <a:solidFill>
                <a:srgbClr val="B07CC6"/>
              </a:solidFill>
              <a:prstDash val="solid"/>
              <a:round/>
              <a:headEnd len="med" w="med" type="none"/>
              <a:tailEnd len="med" w="med" type="none"/>
            </a:ln>
          </p:spPr>
        </p:cxnSp>
        <p:grpSp>
          <p:nvGrpSpPr>
            <p:cNvPr id="1179" name="Google Shape;1179;p49"/>
            <p:cNvGrpSpPr/>
            <p:nvPr/>
          </p:nvGrpSpPr>
          <p:grpSpPr>
            <a:xfrm>
              <a:off x="3793478" y="1267428"/>
              <a:ext cx="408275" cy="462823"/>
              <a:chOff x="3793478" y="1585478"/>
              <a:chExt cx="408275" cy="462823"/>
            </a:xfrm>
          </p:grpSpPr>
          <p:cxnSp>
            <p:nvCxnSpPr>
              <p:cNvPr id="1180" name="Google Shape;1180;p49"/>
              <p:cNvCxnSpPr>
                <a:stCxn id="1181" idx="1"/>
                <a:endCxn id="1173" idx="4"/>
              </p:cNvCxnSpPr>
              <p:nvPr/>
            </p:nvCxnSpPr>
            <p:spPr>
              <a:xfrm rot="10800000">
                <a:off x="3894253" y="1787152"/>
                <a:ext cx="0" cy="207600"/>
              </a:xfrm>
              <a:prstGeom prst="straightConnector1">
                <a:avLst/>
              </a:prstGeom>
              <a:noFill/>
              <a:ln cap="flat" cmpd="sng" w="19050">
                <a:solidFill>
                  <a:srgbClr val="503259"/>
                </a:solidFill>
                <a:prstDash val="solid"/>
                <a:round/>
                <a:headEnd len="med" w="med" type="none"/>
                <a:tailEnd len="med" w="med" type="none"/>
              </a:ln>
            </p:spPr>
          </p:cxnSp>
          <p:sp>
            <p:nvSpPr>
              <p:cNvPr id="1181" name="Google Shape;1181;p49"/>
              <p:cNvSpPr/>
              <p:nvPr/>
            </p:nvSpPr>
            <p:spPr>
              <a:xfrm>
                <a:off x="3894253" y="1941202"/>
                <a:ext cx="307500" cy="107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9"/>
              <p:cNvSpPr/>
              <p:nvPr/>
            </p:nvSpPr>
            <p:spPr>
              <a:xfrm>
                <a:off x="3793478" y="1585478"/>
                <a:ext cx="201600" cy="2016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2" name="Google Shape;1182;p49"/>
              <p:cNvCxnSpPr>
                <a:stCxn id="1173" idx="6"/>
                <a:endCxn id="1183" idx="2"/>
              </p:cNvCxnSpPr>
              <p:nvPr/>
            </p:nvCxnSpPr>
            <p:spPr>
              <a:xfrm>
                <a:off x="3995078" y="1686278"/>
                <a:ext cx="185700" cy="600"/>
              </a:xfrm>
              <a:prstGeom prst="bentConnector3">
                <a:avLst>
                  <a:gd fmla="val 50015" name="adj1"/>
                </a:avLst>
              </a:prstGeom>
              <a:noFill/>
              <a:ln cap="flat" cmpd="sng" w="19050">
                <a:solidFill>
                  <a:srgbClr val="503259"/>
                </a:solidFill>
                <a:prstDash val="solid"/>
                <a:round/>
                <a:headEnd len="med" w="med" type="none"/>
                <a:tailEnd len="med" w="med" type="none"/>
              </a:ln>
            </p:spPr>
          </p:cxnSp>
        </p:grpSp>
        <p:grpSp>
          <p:nvGrpSpPr>
            <p:cNvPr id="1184" name="Google Shape;1184;p49"/>
            <p:cNvGrpSpPr/>
            <p:nvPr/>
          </p:nvGrpSpPr>
          <p:grpSpPr>
            <a:xfrm>
              <a:off x="4180835" y="972084"/>
              <a:ext cx="408283" cy="496945"/>
              <a:chOff x="4180835" y="1290134"/>
              <a:chExt cx="408283" cy="496945"/>
            </a:xfrm>
          </p:grpSpPr>
          <p:cxnSp>
            <p:nvCxnSpPr>
              <p:cNvPr id="1185" name="Google Shape;1185;p49"/>
              <p:cNvCxnSpPr>
                <a:stCxn id="1183" idx="0"/>
                <a:endCxn id="1186" idx="1"/>
              </p:cNvCxnSpPr>
              <p:nvPr/>
            </p:nvCxnSpPr>
            <p:spPr>
              <a:xfrm rot="10800000">
                <a:off x="4281635" y="1343678"/>
                <a:ext cx="0" cy="241800"/>
              </a:xfrm>
              <a:prstGeom prst="straightConnector1">
                <a:avLst/>
              </a:prstGeom>
              <a:noFill/>
              <a:ln cap="flat" cmpd="sng" w="19050">
                <a:solidFill>
                  <a:srgbClr val="765186"/>
                </a:solidFill>
                <a:prstDash val="solid"/>
                <a:round/>
                <a:headEnd len="med" w="med" type="none"/>
                <a:tailEnd len="med" w="med" type="none"/>
              </a:ln>
            </p:spPr>
          </p:cxnSp>
          <p:sp>
            <p:nvSpPr>
              <p:cNvPr id="1186" name="Google Shape;1186;p49"/>
              <p:cNvSpPr/>
              <p:nvPr/>
            </p:nvSpPr>
            <p:spPr>
              <a:xfrm>
                <a:off x="4281617" y="1290134"/>
                <a:ext cx="307500" cy="107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9"/>
              <p:cNvSpPr/>
              <p:nvPr/>
            </p:nvSpPr>
            <p:spPr>
              <a:xfrm>
                <a:off x="4180835" y="1585478"/>
                <a:ext cx="201600" cy="2016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7" name="Google Shape;1187;p49"/>
              <p:cNvCxnSpPr>
                <a:stCxn id="1183" idx="6"/>
                <a:endCxn id="1178" idx="2"/>
              </p:cNvCxnSpPr>
              <p:nvPr/>
            </p:nvCxnSpPr>
            <p:spPr>
              <a:xfrm>
                <a:off x="4382435" y="1686278"/>
                <a:ext cx="185700" cy="0"/>
              </a:xfrm>
              <a:prstGeom prst="straightConnector1">
                <a:avLst/>
              </a:prstGeom>
              <a:noFill/>
              <a:ln cap="flat" cmpd="sng" w="19050">
                <a:solidFill>
                  <a:srgbClr val="765186"/>
                </a:solidFill>
                <a:prstDash val="solid"/>
                <a:round/>
                <a:headEnd len="med" w="med" type="none"/>
                <a:tailEnd len="med" w="med" type="none"/>
              </a:ln>
            </p:spPr>
          </p:cxnSp>
        </p:grpSp>
        <p:grpSp>
          <p:nvGrpSpPr>
            <p:cNvPr id="1188" name="Google Shape;1188;p49"/>
            <p:cNvGrpSpPr/>
            <p:nvPr/>
          </p:nvGrpSpPr>
          <p:grpSpPr>
            <a:xfrm>
              <a:off x="4568191" y="1267428"/>
              <a:ext cx="410400" cy="446448"/>
              <a:chOff x="4568191" y="1585478"/>
              <a:chExt cx="410400" cy="446448"/>
            </a:xfrm>
          </p:grpSpPr>
          <p:sp>
            <p:nvSpPr>
              <p:cNvPr id="1177" name="Google Shape;1177;p49"/>
              <p:cNvSpPr/>
              <p:nvPr/>
            </p:nvSpPr>
            <p:spPr>
              <a:xfrm>
                <a:off x="4668929" y="1924827"/>
                <a:ext cx="307500" cy="107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9"/>
              <p:cNvSpPr/>
              <p:nvPr/>
            </p:nvSpPr>
            <p:spPr>
              <a:xfrm>
                <a:off x="4568191" y="1585478"/>
                <a:ext cx="201600" cy="2016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9" name="Google Shape;1189;p49"/>
              <p:cNvCxnSpPr>
                <a:stCxn id="1178" idx="6"/>
              </p:cNvCxnSpPr>
              <p:nvPr/>
            </p:nvCxnSpPr>
            <p:spPr>
              <a:xfrm>
                <a:off x="4769791" y="1686278"/>
                <a:ext cx="208800" cy="0"/>
              </a:xfrm>
              <a:prstGeom prst="straightConnector1">
                <a:avLst/>
              </a:prstGeom>
              <a:noFill/>
              <a:ln cap="flat" cmpd="sng" w="19050">
                <a:solidFill>
                  <a:srgbClr val="B07CC6"/>
                </a:solidFill>
                <a:prstDash val="solid"/>
                <a:round/>
                <a:headEnd len="med" w="med" type="none"/>
                <a:tailEnd len="med" w="med" type="triangle"/>
              </a:ln>
            </p:spPr>
          </p:cxnSp>
        </p:grpSp>
      </p:grpSp>
      <p:grpSp>
        <p:nvGrpSpPr>
          <p:cNvPr id="1190" name="Google Shape;1190;p49"/>
          <p:cNvGrpSpPr/>
          <p:nvPr/>
        </p:nvGrpSpPr>
        <p:grpSpPr>
          <a:xfrm>
            <a:off x="6848925" y="563127"/>
            <a:ext cx="1581844" cy="380835"/>
            <a:chOff x="6848925" y="1387771"/>
            <a:chExt cx="1581844" cy="380835"/>
          </a:xfrm>
        </p:grpSpPr>
        <p:sp>
          <p:nvSpPr>
            <p:cNvPr id="1191" name="Google Shape;1191;p49"/>
            <p:cNvSpPr/>
            <p:nvPr/>
          </p:nvSpPr>
          <p:spPr>
            <a:xfrm>
              <a:off x="6848925" y="1387771"/>
              <a:ext cx="267600" cy="231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92" name="Google Shape;1192;p49"/>
            <p:cNvSpPr/>
            <p:nvPr/>
          </p:nvSpPr>
          <p:spPr>
            <a:xfrm>
              <a:off x="7177486" y="1536707"/>
              <a:ext cx="267600" cy="231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193" name="Google Shape;1193;p49"/>
            <p:cNvCxnSpPr>
              <a:stCxn id="1191" idx="0"/>
              <a:endCxn id="1192" idx="3"/>
            </p:cNvCxnSpPr>
            <p:nvPr/>
          </p:nvCxnSpPr>
          <p:spPr>
            <a:xfrm>
              <a:off x="7116525" y="1503721"/>
              <a:ext cx="60900" cy="148800"/>
            </a:xfrm>
            <a:prstGeom prst="bentConnector3">
              <a:avLst>
                <a:gd fmla="val 50050" name="adj1"/>
              </a:avLst>
            </a:prstGeom>
            <a:noFill/>
            <a:ln cap="flat" cmpd="sng" w="19050">
              <a:solidFill>
                <a:srgbClr val="22244E"/>
              </a:solidFill>
              <a:prstDash val="solid"/>
              <a:round/>
              <a:headEnd len="med" w="med" type="none"/>
              <a:tailEnd len="med" w="med" type="none"/>
            </a:ln>
          </p:spPr>
        </p:cxnSp>
        <p:sp>
          <p:nvSpPr>
            <p:cNvPr id="1194" name="Google Shape;1194;p49"/>
            <p:cNvSpPr/>
            <p:nvPr/>
          </p:nvSpPr>
          <p:spPr>
            <a:xfrm>
              <a:off x="7506047" y="1387771"/>
              <a:ext cx="267600" cy="231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95" name="Google Shape;1195;p49"/>
            <p:cNvSpPr/>
            <p:nvPr/>
          </p:nvSpPr>
          <p:spPr>
            <a:xfrm>
              <a:off x="8163169" y="1387771"/>
              <a:ext cx="267600" cy="231900"/>
            </a:xfrm>
            <a:prstGeom prst="hexagon">
              <a:avLst>
                <a:gd fmla="val 25000" name="adj"/>
                <a:gd fmla="val 115470" name="vf"/>
              </a:avLst>
            </a:prstGeom>
            <a:solidFill>
              <a:srgbClr val="22244E"/>
            </a:solidFill>
            <a:ln cap="flat" cmpd="sng" w="9525">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96" name="Google Shape;1196;p49"/>
            <p:cNvSpPr/>
            <p:nvPr/>
          </p:nvSpPr>
          <p:spPr>
            <a:xfrm>
              <a:off x="7834608" y="1536707"/>
              <a:ext cx="267600" cy="231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197" name="Google Shape;1197;p49"/>
            <p:cNvCxnSpPr>
              <a:stCxn id="1192" idx="0"/>
              <a:endCxn id="1194" idx="3"/>
            </p:cNvCxnSpPr>
            <p:nvPr/>
          </p:nvCxnSpPr>
          <p:spPr>
            <a:xfrm flipH="1" rot="10800000">
              <a:off x="7445086" y="1503857"/>
              <a:ext cx="60900" cy="148800"/>
            </a:xfrm>
            <a:prstGeom prst="bentConnector3">
              <a:avLst>
                <a:gd fmla="val 50050" name="adj1"/>
              </a:avLst>
            </a:prstGeom>
            <a:noFill/>
            <a:ln cap="flat" cmpd="sng" w="19050">
              <a:solidFill>
                <a:srgbClr val="503259"/>
              </a:solidFill>
              <a:prstDash val="solid"/>
              <a:round/>
              <a:headEnd len="med" w="med" type="none"/>
              <a:tailEnd len="med" w="med" type="none"/>
            </a:ln>
          </p:spPr>
        </p:cxnSp>
        <p:cxnSp>
          <p:nvCxnSpPr>
            <p:cNvPr id="1198" name="Google Shape;1198;p49"/>
            <p:cNvCxnSpPr>
              <a:stCxn id="1194" idx="0"/>
              <a:endCxn id="1196" idx="3"/>
            </p:cNvCxnSpPr>
            <p:nvPr/>
          </p:nvCxnSpPr>
          <p:spPr>
            <a:xfrm>
              <a:off x="7773647" y="1503721"/>
              <a:ext cx="60900" cy="148800"/>
            </a:xfrm>
            <a:prstGeom prst="bentConnector3">
              <a:avLst>
                <a:gd fmla="val 50050" name="adj1"/>
              </a:avLst>
            </a:prstGeom>
            <a:noFill/>
            <a:ln cap="flat" cmpd="sng" w="19050">
              <a:solidFill>
                <a:srgbClr val="765186"/>
              </a:solidFill>
              <a:prstDash val="solid"/>
              <a:round/>
              <a:headEnd len="med" w="med" type="none"/>
              <a:tailEnd len="med" w="med" type="none"/>
            </a:ln>
          </p:spPr>
        </p:cxnSp>
        <p:cxnSp>
          <p:nvCxnSpPr>
            <p:cNvPr id="1199" name="Google Shape;1199;p49"/>
            <p:cNvCxnSpPr>
              <a:stCxn id="1196" idx="0"/>
              <a:endCxn id="1195" idx="3"/>
            </p:cNvCxnSpPr>
            <p:nvPr/>
          </p:nvCxnSpPr>
          <p:spPr>
            <a:xfrm flipH="1" rot="10800000">
              <a:off x="8102208" y="1503857"/>
              <a:ext cx="60900" cy="148800"/>
            </a:xfrm>
            <a:prstGeom prst="bentConnector3">
              <a:avLst>
                <a:gd fmla="val 50050" name="adj1"/>
              </a:avLst>
            </a:prstGeom>
            <a:noFill/>
            <a:ln cap="flat" cmpd="sng" w="19050">
              <a:solidFill>
                <a:srgbClr val="B07CC6"/>
              </a:solidFill>
              <a:prstDash val="solid"/>
              <a:round/>
              <a:headEnd len="med" w="med" type="none"/>
              <a:tailEnd len="med" w="med" type="none"/>
            </a:ln>
          </p:spPr>
        </p:cxnSp>
      </p:grpSp>
      <p:grpSp>
        <p:nvGrpSpPr>
          <p:cNvPr id="1200" name="Google Shape;1200;p49"/>
          <p:cNvGrpSpPr/>
          <p:nvPr/>
        </p:nvGrpSpPr>
        <p:grpSpPr>
          <a:xfrm>
            <a:off x="3465691" y="2116927"/>
            <a:ext cx="1572426" cy="1468410"/>
            <a:chOff x="2219300" y="2070193"/>
            <a:chExt cx="1009000" cy="942255"/>
          </a:xfrm>
        </p:grpSpPr>
        <p:sp>
          <p:nvSpPr>
            <p:cNvPr id="1201" name="Google Shape;1201;p49"/>
            <p:cNvSpPr/>
            <p:nvPr/>
          </p:nvSpPr>
          <p:spPr>
            <a:xfrm>
              <a:off x="2476897" y="2448592"/>
              <a:ext cx="493800" cy="212400"/>
            </a:xfrm>
            <a:prstGeom prst="roundRect">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02" name="Google Shape;1202;p49"/>
            <p:cNvSpPr/>
            <p:nvPr/>
          </p:nvSpPr>
          <p:spPr>
            <a:xfrm>
              <a:off x="22193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03" name="Google Shape;1203;p49"/>
            <p:cNvSpPr/>
            <p:nvPr/>
          </p:nvSpPr>
          <p:spPr>
            <a:xfrm>
              <a:off x="260785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04" name="Google Shape;1204;p49"/>
            <p:cNvSpPr/>
            <p:nvPr/>
          </p:nvSpPr>
          <p:spPr>
            <a:xfrm>
              <a:off x="29964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05" name="Google Shape;1205;p49"/>
            <p:cNvSpPr/>
            <p:nvPr/>
          </p:nvSpPr>
          <p:spPr>
            <a:xfrm>
              <a:off x="22193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06" name="Google Shape;1206;p49"/>
            <p:cNvSpPr/>
            <p:nvPr/>
          </p:nvSpPr>
          <p:spPr>
            <a:xfrm>
              <a:off x="260785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07" name="Google Shape;1207;p49"/>
            <p:cNvSpPr/>
            <p:nvPr/>
          </p:nvSpPr>
          <p:spPr>
            <a:xfrm>
              <a:off x="29964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08" name="Google Shape;1208;p49"/>
            <p:cNvCxnSpPr>
              <a:stCxn id="1205" idx="0"/>
              <a:endCxn id="1201" idx="2"/>
            </p:cNvCxnSpPr>
            <p:nvPr/>
          </p:nvCxnSpPr>
          <p:spPr>
            <a:xfrm rot="-5400000">
              <a:off x="2469650" y="2526447"/>
              <a:ext cx="119700" cy="3885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09" name="Google Shape;1209;p49"/>
            <p:cNvCxnSpPr>
              <a:stCxn id="1206" idx="0"/>
              <a:endCxn id="1201" idx="2"/>
            </p:cNvCxnSpPr>
            <p:nvPr/>
          </p:nvCxnSpPr>
          <p:spPr>
            <a:xfrm rot="-5400000">
              <a:off x="2664100" y="2720547"/>
              <a:ext cx="119700" cy="3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10" name="Google Shape;1210;p49"/>
            <p:cNvCxnSpPr>
              <a:stCxn id="1207" idx="0"/>
              <a:endCxn id="1201" idx="2"/>
            </p:cNvCxnSpPr>
            <p:nvPr/>
          </p:nvCxnSpPr>
          <p:spPr>
            <a:xfrm flipH="1" rot="5400000">
              <a:off x="2858250" y="2526447"/>
              <a:ext cx="119700" cy="3885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11" name="Google Shape;1211;p49"/>
            <p:cNvCxnSpPr>
              <a:stCxn id="1202" idx="2"/>
              <a:endCxn id="1201" idx="0"/>
            </p:cNvCxnSpPr>
            <p:nvPr/>
          </p:nvCxnSpPr>
          <p:spPr>
            <a:xfrm flipH="1" rot="-5400000">
              <a:off x="2456300" y="2181043"/>
              <a:ext cx="146400" cy="388500"/>
            </a:xfrm>
            <a:prstGeom prst="curvedConnector3">
              <a:avLst>
                <a:gd fmla="val 50034" name="adj1"/>
              </a:avLst>
            </a:prstGeom>
            <a:noFill/>
            <a:ln cap="flat" cmpd="sng" w="19050">
              <a:solidFill>
                <a:srgbClr val="765186"/>
              </a:solidFill>
              <a:prstDash val="solid"/>
              <a:round/>
              <a:headEnd len="med" w="med" type="none"/>
              <a:tailEnd len="med" w="med" type="none"/>
            </a:ln>
          </p:spPr>
        </p:cxnSp>
        <p:cxnSp>
          <p:nvCxnSpPr>
            <p:cNvPr id="1212" name="Google Shape;1212;p49"/>
            <p:cNvCxnSpPr>
              <a:stCxn id="1203" idx="2"/>
              <a:endCxn id="1201" idx="0"/>
            </p:cNvCxnSpPr>
            <p:nvPr/>
          </p:nvCxnSpPr>
          <p:spPr>
            <a:xfrm flipH="1" rot="-5400000">
              <a:off x="2650750" y="2375143"/>
              <a:ext cx="146400" cy="300"/>
            </a:xfrm>
            <a:prstGeom prst="curvedConnector3">
              <a:avLst>
                <a:gd fmla="val 50034" name="adj1"/>
              </a:avLst>
            </a:prstGeom>
            <a:noFill/>
            <a:ln cap="flat" cmpd="sng" w="19050">
              <a:solidFill>
                <a:srgbClr val="765186"/>
              </a:solidFill>
              <a:prstDash val="solid"/>
              <a:round/>
              <a:headEnd len="med" w="med" type="none"/>
              <a:tailEnd len="med" w="med" type="none"/>
            </a:ln>
          </p:spPr>
        </p:cxnSp>
        <p:cxnSp>
          <p:nvCxnSpPr>
            <p:cNvPr id="1213" name="Google Shape;1213;p49"/>
            <p:cNvCxnSpPr>
              <a:stCxn id="1204" idx="2"/>
              <a:endCxn id="1201" idx="0"/>
            </p:cNvCxnSpPr>
            <p:nvPr/>
          </p:nvCxnSpPr>
          <p:spPr>
            <a:xfrm rot="5400000">
              <a:off x="2844900" y="2181043"/>
              <a:ext cx="146400" cy="388500"/>
            </a:xfrm>
            <a:prstGeom prst="curvedConnector3">
              <a:avLst>
                <a:gd fmla="val 50034" name="adj1"/>
              </a:avLst>
            </a:prstGeom>
            <a:noFill/>
            <a:ln cap="flat" cmpd="sng" w="19050">
              <a:solidFill>
                <a:srgbClr val="765186"/>
              </a:solidFill>
              <a:prstDash val="solid"/>
              <a:round/>
              <a:headEnd len="med" w="med" type="none"/>
              <a:tailEnd len="med" w="med" type="none"/>
            </a:ln>
          </p:spPr>
        </p:cxnSp>
      </p:grpSp>
      <p:grpSp>
        <p:nvGrpSpPr>
          <p:cNvPr id="1214" name="Google Shape;1214;p49"/>
          <p:cNvGrpSpPr/>
          <p:nvPr/>
        </p:nvGrpSpPr>
        <p:grpSpPr>
          <a:xfrm>
            <a:off x="6833476" y="2793506"/>
            <a:ext cx="1592486" cy="250093"/>
            <a:chOff x="6833476" y="2830651"/>
            <a:chExt cx="1592486" cy="250093"/>
          </a:xfrm>
        </p:grpSpPr>
        <p:sp>
          <p:nvSpPr>
            <p:cNvPr id="1215" name="Google Shape;1215;p49"/>
            <p:cNvSpPr/>
            <p:nvPr/>
          </p:nvSpPr>
          <p:spPr>
            <a:xfrm>
              <a:off x="6833476" y="2830651"/>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9"/>
            <p:cNvSpPr/>
            <p:nvPr/>
          </p:nvSpPr>
          <p:spPr>
            <a:xfrm>
              <a:off x="7306243" y="2906744"/>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9"/>
            <p:cNvSpPr/>
            <p:nvPr/>
          </p:nvSpPr>
          <p:spPr>
            <a:xfrm>
              <a:off x="7779343" y="2830651"/>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9"/>
            <p:cNvSpPr/>
            <p:nvPr/>
          </p:nvSpPr>
          <p:spPr>
            <a:xfrm>
              <a:off x="8252262" y="2906851"/>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9" name="Google Shape;1219;p49"/>
            <p:cNvCxnSpPr>
              <a:stCxn id="1215" idx="6"/>
              <a:endCxn id="1216" idx="2"/>
            </p:cNvCxnSpPr>
            <p:nvPr/>
          </p:nvCxnSpPr>
          <p:spPr>
            <a:xfrm>
              <a:off x="7007176" y="2917501"/>
              <a:ext cx="299100" cy="76200"/>
            </a:xfrm>
            <a:prstGeom prst="curvedConnector3">
              <a:avLst>
                <a:gd fmla="val 49994" name="adj1"/>
              </a:avLst>
            </a:prstGeom>
            <a:noFill/>
            <a:ln cap="flat" cmpd="sng" w="19050">
              <a:solidFill>
                <a:srgbClr val="22244E"/>
              </a:solidFill>
              <a:prstDash val="solid"/>
              <a:round/>
              <a:headEnd len="med" w="med" type="none"/>
              <a:tailEnd len="med" w="med" type="none"/>
            </a:ln>
          </p:spPr>
        </p:cxnSp>
        <p:cxnSp>
          <p:nvCxnSpPr>
            <p:cNvPr id="1220" name="Google Shape;1220;p49"/>
            <p:cNvCxnSpPr>
              <a:stCxn id="1216" idx="6"/>
              <a:endCxn id="1217" idx="2"/>
            </p:cNvCxnSpPr>
            <p:nvPr/>
          </p:nvCxnSpPr>
          <p:spPr>
            <a:xfrm flipH="1" rot="10800000">
              <a:off x="7480243" y="2917544"/>
              <a:ext cx="299100" cy="76200"/>
            </a:xfrm>
            <a:prstGeom prst="curvedConnector3">
              <a:avLst>
                <a:gd fmla="val 50000" name="adj1"/>
              </a:avLst>
            </a:prstGeom>
            <a:noFill/>
            <a:ln cap="flat" cmpd="sng" w="19050">
              <a:solidFill>
                <a:srgbClr val="503259"/>
              </a:solidFill>
              <a:prstDash val="solid"/>
              <a:round/>
              <a:headEnd len="med" w="med" type="none"/>
              <a:tailEnd len="med" w="med" type="none"/>
            </a:ln>
          </p:spPr>
        </p:cxnSp>
        <p:cxnSp>
          <p:nvCxnSpPr>
            <p:cNvPr id="1221" name="Google Shape;1221;p49"/>
            <p:cNvCxnSpPr>
              <a:stCxn id="1217" idx="6"/>
              <a:endCxn id="1218" idx="2"/>
            </p:cNvCxnSpPr>
            <p:nvPr/>
          </p:nvCxnSpPr>
          <p:spPr>
            <a:xfrm>
              <a:off x="7953043" y="2917501"/>
              <a:ext cx="299100" cy="76200"/>
            </a:xfrm>
            <a:prstGeom prst="curvedConnector3">
              <a:avLst>
                <a:gd fmla="val 50020" name="adj1"/>
              </a:avLst>
            </a:prstGeom>
            <a:noFill/>
            <a:ln cap="flat" cmpd="sng" w="19050">
              <a:solidFill>
                <a:srgbClr val="765186"/>
              </a:solidFill>
              <a:prstDash val="solid"/>
              <a:round/>
              <a:headEnd len="med" w="med" type="none"/>
              <a:tailEnd len="med" w="med" type="none"/>
            </a:ln>
          </p:spPr>
        </p:cxnSp>
      </p:grpSp>
      <p:grpSp>
        <p:nvGrpSpPr>
          <p:cNvPr id="1222" name="Google Shape;1222;p49"/>
          <p:cNvGrpSpPr/>
          <p:nvPr/>
        </p:nvGrpSpPr>
        <p:grpSpPr>
          <a:xfrm>
            <a:off x="722334" y="2116997"/>
            <a:ext cx="2507630" cy="1468266"/>
            <a:chOff x="722459" y="2026426"/>
            <a:chExt cx="2507630" cy="1468266"/>
          </a:xfrm>
        </p:grpSpPr>
        <p:sp>
          <p:nvSpPr>
            <p:cNvPr id="1223" name="Google Shape;1223;p49"/>
            <p:cNvSpPr/>
            <p:nvPr/>
          </p:nvSpPr>
          <p:spPr>
            <a:xfrm>
              <a:off x="1610539" y="2397143"/>
              <a:ext cx="726600" cy="7266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224" name="Google Shape;1224;p49"/>
            <p:cNvGrpSpPr/>
            <p:nvPr/>
          </p:nvGrpSpPr>
          <p:grpSpPr>
            <a:xfrm>
              <a:off x="1729857" y="2506271"/>
              <a:ext cx="488119" cy="508407"/>
              <a:chOff x="-165066" y="3843615"/>
              <a:chExt cx="221259" cy="230455"/>
            </a:xfrm>
          </p:grpSpPr>
          <p:sp>
            <p:nvSpPr>
              <p:cNvPr id="1225" name="Google Shape;1225;p4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9"/>
              <p:cNvSpPr/>
              <p:nvPr/>
            </p:nvSpPr>
            <p:spPr>
              <a:xfrm>
                <a:off x="-113855" y="3879078"/>
                <a:ext cx="8986" cy="21785"/>
              </a:xfrm>
              <a:custGeom>
                <a:rect b="b" l="l" r="r" t="t"/>
                <a:pathLst>
                  <a:path extrusionOk="0" fill="none" h="1862" w="768">
                    <a:moveTo>
                      <a:pt x="1" y="1"/>
                    </a:moveTo>
                    <a:cubicBezTo>
                      <a:pt x="1" y="1"/>
                      <a:pt x="1" y="1056"/>
                      <a:pt x="768" y="186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49692" y="3906105"/>
                <a:ext cx="41804" cy="52708"/>
              </a:xfrm>
              <a:custGeom>
                <a:rect b="b" l="l" r="r" t="t"/>
                <a:pathLst>
                  <a:path extrusionOk="0" fill="none" h="4505" w="3573">
                    <a:moveTo>
                      <a:pt x="1" y="1"/>
                    </a:moveTo>
                    <a:cubicBezTo>
                      <a:pt x="1" y="1"/>
                      <a:pt x="3572" y="221"/>
                      <a:pt x="2573" y="4504"/>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4003" y="3879078"/>
                <a:ext cx="8986" cy="21785"/>
              </a:xfrm>
              <a:custGeom>
                <a:rect b="b" l="l" r="r" t="t"/>
                <a:pathLst>
                  <a:path extrusionOk="0" fill="none" h="1862" w="768">
                    <a:moveTo>
                      <a:pt x="767" y="1"/>
                    </a:moveTo>
                    <a:cubicBezTo>
                      <a:pt x="767" y="1"/>
                      <a:pt x="767" y="1056"/>
                      <a:pt x="1" y="186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688" y="4015429"/>
                <a:ext cx="12472" cy="32374"/>
              </a:xfrm>
              <a:custGeom>
                <a:rect b="b" l="l" r="r" t="t"/>
                <a:pathLst>
                  <a:path extrusionOk="0" fill="none" h="2767" w="1066">
                    <a:moveTo>
                      <a:pt x="1" y="0"/>
                    </a:moveTo>
                    <a:cubicBezTo>
                      <a:pt x="1" y="0"/>
                      <a:pt x="1065" y="1146"/>
                      <a:pt x="363" y="276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a:off x="-17517" y="3941357"/>
                <a:ext cx="32000" cy="17913"/>
              </a:xfrm>
              <a:custGeom>
                <a:rect b="b" l="l" r="r" t="t"/>
                <a:pathLst>
                  <a:path extrusionOk="0" fill="none" h="1531" w="2735">
                    <a:moveTo>
                      <a:pt x="1" y="0"/>
                    </a:moveTo>
                    <a:cubicBezTo>
                      <a:pt x="1" y="0"/>
                      <a:pt x="1651" y="1530"/>
                      <a:pt x="2734" y="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49"/>
            <p:cNvSpPr/>
            <p:nvPr/>
          </p:nvSpPr>
          <p:spPr>
            <a:xfrm>
              <a:off x="1233059" y="2026426"/>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46" name="Google Shape;1246;p49"/>
            <p:cNvSpPr/>
            <p:nvPr/>
          </p:nvSpPr>
          <p:spPr>
            <a:xfrm>
              <a:off x="1176682" y="3209693"/>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47" name="Google Shape;1247;p49"/>
            <p:cNvSpPr/>
            <p:nvPr/>
          </p:nvSpPr>
          <p:spPr>
            <a:xfrm>
              <a:off x="894422"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48" name="Google Shape;1248;p49"/>
            <p:cNvSpPr/>
            <p:nvPr/>
          </p:nvSpPr>
          <p:spPr>
            <a:xfrm>
              <a:off x="894422"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49" name="Google Shape;1249;p49"/>
            <p:cNvSpPr/>
            <p:nvPr/>
          </p:nvSpPr>
          <p:spPr>
            <a:xfrm>
              <a:off x="1776211" y="238478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50" name="Google Shape;1250;p49"/>
            <p:cNvSpPr/>
            <p:nvPr/>
          </p:nvSpPr>
          <p:spPr>
            <a:xfrm>
              <a:off x="1776211" y="304515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51" name="Google Shape;1251;p49"/>
            <p:cNvSpPr/>
            <p:nvPr/>
          </p:nvSpPr>
          <p:spPr>
            <a:xfrm>
              <a:off x="2080600" y="238478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52" name="Google Shape;1252;p49"/>
            <p:cNvSpPr/>
            <p:nvPr/>
          </p:nvSpPr>
          <p:spPr>
            <a:xfrm>
              <a:off x="2080600" y="304515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53" name="Google Shape;1253;p49"/>
            <p:cNvSpPr/>
            <p:nvPr/>
          </p:nvSpPr>
          <p:spPr>
            <a:xfrm>
              <a:off x="1566251"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54" name="Google Shape;1254;p49"/>
            <p:cNvSpPr/>
            <p:nvPr/>
          </p:nvSpPr>
          <p:spPr>
            <a:xfrm>
              <a:off x="2290478"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55" name="Google Shape;1255;p49"/>
            <p:cNvSpPr/>
            <p:nvPr/>
          </p:nvSpPr>
          <p:spPr>
            <a:xfrm flipH="1">
              <a:off x="2226589" y="2026426"/>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56" name="Google Shape;1256;p49"/>
            <p:cNvSpPr/>
            <p:nvPr/>
          </p:nvSpPr>
          <p:spPr>
            <a:xfrm flipH="1">
              <a:off x="2282966" y="3209693"/>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57" name="Google Shape;1257;p49"/>
            <p:cNvSpPr/>
            <p:nvPr/>
          </p:nvSpPr>
          <p:spPr>
            <a:xfrm flipH="1">
              <a:off x="2565227"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58" name="Google Shape;1258;p49"/>
            <p:cNvSpPr/>
            <p:nvPr/>
          </p:nvSpPr>
          <p:spPr>
            <a:xfrm flipH="1">
              <a:off x="2565227"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259" name="Google Shape;1259;p49"/>
            <p:cNvCxnSpPr>
              <a:stCxn id="1245" idx="3"/>
              <a:endCxn id="1249" idx="0"/>
            </p:cNvCxnSpPr>
            <p:nvPr/>
          </p:nvCxnSpPr>
          <p:spPr>
            <a:xfrm>
              <a:off x="1721159" y="2168926"/>
              <a:ext cx="100500" cy="216000"/>
            </a:xfrm>
            <a:prstGeom prst="bentConnector2">
              <a:avLst/>
            </a:prstGeom>
            <a:noFill/>
            <a:ln cap="flat" cmpd="sng" w="19050">
              <a:solidFill>
                <a:srgbClr val="22244E"/>
              </a:solidFill>
              <a:prstDash val="solid"/>
              <a:round/>
              <a:headEnd len="med" w="med" type="none"/>
              <a:tailEnd len="med" w="med" type="none"/>
            </a:ln>
          </p:spPr>
        </p:cxnSp>
        <p:cxnSp>
          <p:nvCxnSpPr>
            <p:cNvPr id="1260" name="Google Shape;1260;p49"/>
            <p:cNvCxnSpPr>
              <a:stCxn id="1251" idx="0"/>
              <a:endCxn id="1255" idx="3"/>
            </p:cNvCxnSpPr>
            <p:nvPr/>
          </p:nvCxnSpPr>
          <p:spPr>
            <a:xfrm rot="-5400000">
              <a:off x="2068300" y="2226533"/>
              <a:ext cx="216000" cy="100500"/>
            </a:xfrm>
            <a:prstGeom prst="bentConnector2">
              <a:avLst/>
            </a:prstGeom>
            <a:noFill/>
            <a:ln cap="flat" cmpd="sng" w="19050">
              <a:solidFill>
                <a:srgbClr val="765186"/>
              </a:solidFill>
              <a:prstDash val="solid"/>
              <a:round/>
              <a:headEnd len="med" w="med" type="none"/>
              <a:tailEnd len="med" w="med" type="none"/>
            </a:ln>
          </p:spPr>
        </p:cxnSp>
        <p:cxnSp>
          <p:nvCxnSpPr>
            <p:cNvPr id="1261" name="Google Shape;1261;p49"/>
            <p:cNvCxnSpPr>
              <a:stCxn id="1253" idx="2"/>
              <a:endCxn id="1248" idx="3"/>
            </p:cNvCxnSpPr>
            <p:nvPr/>
          </p:nvCxnSpPr>
          <p:spPr>
            <a:xfrm rot="10800000">
              <a:off x="1382651" y="2563318"/>
              <a:ext cx="183600" cy="197100"/>
            </a:xfrm>
            <a:prstGeom prst="bentConnector3">
              <a:avLst>
                <a:gd fmla="val 50035" name="adj1"/>
              </a:avLst>
            </a:prstGeom>
            <a:noFill/>
            <a:ln cap="flat" cmpd="sng" w="19050">
              <a:solidFill>
                <a:srgbClr val="503259"/>
              </a:solidFill>
              <a:prstDash val="solid"/>
              <a:round/>
              <a:headEnd len="med" w="med" type="none"/>
              <a:tailEnd len="med" w="med" type="none"/>
            </a:ln>
          </p:spPr>
        </p:cxnSp>
        <p:cxnSp>
          <p:nvCxnSpPr>
            <p:cNvPr id="1262" name="Google Shape;1262;p49"/>
            <p:cNvCxnSpPr>
              <a:stCxn id="1253" idx="2"/>
              <a:endCxn id="1247" idx="3"/>
            </p:cNvCxnSpPr>
            <p:nvPr/>
          </p:nvCxnSpPr>
          <p:spPr>
            <a:xfrm flipH="1">
              <a:off x="1382651" y="2760418"/>
              <a:ext cx="183600" cy="197400"/>
            </a:xfrm>
            <a:prstGeom prst="bentConnector3">
              <a:avLst>
                <a:gd fmla="val 50035" name="adj1"/>
              </a:avLst>
            </a:prstGeom>
            <a:noFill/>
            <a:ln cap="flat" cmpd="sng" w="19050">
              <a:solidFill>
                <a:srgbClr val="503259"/>
              </a:solidFill>
              <a:prstDash val="solid"/>
              <a:round/>
              <a:headEnd len="med" w="med" type="none"/>
              <a:tailEnd len="med" w="med" type="none"/>
            </a:ln>
          </p:spPr>
        </p:cxnSp>
        <p:cxnSp>
          <p:nvCxnSpPr>
            <p:cNvPr id="1263" name="Google Shape;1263;p49"/>
            <p:cNvCxnSpPr>
              <a:stCxn id="1250" idx="4"/>
              <a:endCxn id="1246" idx="3"/>
            </p:cNvCxnSpPr>
            <p:nvPr/>
          </p:nvCxnSpPr>
          <p:spPr>
            <a:xfrm rot="5400000">
              <a:off x="1635211" y="3165603"/>
              <a:ext cx="216000" cy="156900"/>
            </a:xfrm>
            <a:prstGeom prst="bentConnector2">
              <a:avLst/>
            </a:prstGeom>
            <a:noFill/>
            <a:ln cap="flat" cmpd="sng" w="19050">
              <a:solidFill>
                <a:srgbClr val="765186"/>
              </a:solidFill>
              <a:prstDash val="solid"/>
              <a:round/>
              <a:headEnd len="med" w="med" type="none"/>
              <a:tailEnd len="med" w="med" type="none"/>
            </a:ln>
          </p:spPr>
        </p:cxnSp>
        <p:cxnSp>
          <p:nvCxnSpPr>
            <p:cNvPr id="1264" name="Google Shape;1264;p49"/>
            <p:cNvCxnSpPr>
              <a:stCxn id="1254" idx="6"/>
              <a:endCxn id="1258" idx="3"/>
            </p:cNvCxnSpPr>
            <p:nvPr/>
          </p:nvCxnSpPr>
          <p:spPr>
            <a:xfrm flipH="1" rot="10800000">
              <a:off x="2381378" y="2563318"/>
              <a:ext cx="183900" cy="197100"/>
            </a:xfrm>
            <a:prstGeom prst="bentConnector3">
              <a:avLst>
                <a:gd fmla="val 49986" name="adj1"/>
              </a:avLst>
            </a:prstGeom>
            <a:noFill/>
            <a:ln cap="flat" cmpd="sng" w="19050">
              <a:solidFill>
                <a:srgbClr val="503259"/>
              </a:solidFill>
              <a:prstDash val="solid"/>
              <a:round/>
              <a:headEnd len="med" w="med" type="none"/>
              <a:tailEnd len="med" w="med" type="none"/>
            </a:ln>
          </p:spPr>
        </p:cxnSp>
        <p:cxnSp>
          <p:nvCxnSpPr>
            <p:cNvPr id="1265" name="Google Shape;1265;p49"/>
            <p:cNvCxnSpPr>
              <a:stCxn id="1254" idx="6"/>
              <a:endCxn id="1257" idx="3"/>
            </p:cNvCxnSpPr>
            <p:nvPr/>
          </p:nvCxnSpPr>
          <p:spPr>
            <a:xfrm>
              <a:off x="2381378" y="2760418"/>
              <a:ext cx="183900" cy="197400"/>
            </a:xfrm>
            <a:prstGeom prst="bentConnector3">
              <a:avLst>
                <a:gd fmla="val 49986" name="adj1"/>
              </a:avLst>
            </a:prstGeom>
            <a:noFill/>
            <a:ln cap="flat" cmpd="sng" w="19050">
              <a:solidFill>
                <a:srgbClr val="503259"/>
              </a:solidFill>
              <a:prstDash val="solid"/>
              <a:round/>
              <a:headEnd len="med" w="med" type="none"/>
              <a:tailEnd len="med" w="med" type="none"/>
            </a:ln>
          </p:spPr>
        </p:cxnSp>
        <p:cxnSp>
          <p:nvCxnSpPr>
            <p:cNvPr id="1266" name="Google Shape;1266;p49"/>
            <p:cNvCxnSpPr>
              <a:stCxn id="1252" idx="4"/>
              <a:endCxn id="1256" idx="3"/>
            </p:cNvCxnSpPr>
            <p:nvPr/>
          </p:nvCxnSpPr>
          <p:spPr>
            <a:xfrm flipH="1" rot="-5400000">
              <a:off x="2096500" y="3165603"/>
              <a:ext cx="216000" cy="156900"/>
            </a:xfrm>
            <a:prstGeom prst="bentConnector2">
              <a:avLst/>
            </a:prstGeom>
            <a:noFill/>
            <a:ln cap="flat" cmpd="sng" w="19050">
              <a:solidFill>
                <a:srgbClr val="22244E"/>
              </a:solidFill>
              <a:prstDash val="solid"/>
              <a:round/>
              <a:headEnd len="med" w="med" type="none"/>
              <a:tailEnd len="med" w="med" type="none"/>
            </a:ln>
          </p:spPr>
        </p:cxnSp>
        <p:cxnSp>
          <p:nvCxnSpPr>
            <p:cNvPr id="1267" name="Google Shape;1267;p49"/>
            <p:cNvCxnSpPr>
              <a:stCxn id="1245" idx="1"/>
            </p:cNvCxnSpPr>
            <p:nvPr/>
          </p:nvCxnSpPr>
          <p:spPr>
            <a:xfrm rot="10800000">
              <a:off x="722459" y="2168926"/>
              <a:ext cx="510600" cy="0"/>
            </a:xfrm>
            <a:prstGeom prst="straightConnector1">
              <a:avLst/>
            </a:prstGeom>
            <a:noFill/>
            <a:ln cap="flat" cmpd="sng" w="19050">
              <a:solidFill>
                <a:srgbClr val="22244E"/>
              </a:solidFill>
              <a:prstDash val="solid"/>
              <a:round/>
              <a:headEnd len="med" w="med" type="none"/>
              <a:tailEnd len="med" w="med" type="oval"/>
            </a:ln>
          </p:spPr>
        </p:cxnSp>
        <p:cxnSp>
          <p:nvCxnSpPr>
            <p:cNvPr id="1268" name="Google Shape;1268;p49"/>
            <p:cNvCxnSpPr>
              <a:stCxn id="1248" idx="1"/>
            </p:cNvCxnSpPr>
            <p:nvPr/>
          </p:nvCxnSpPr>
          <p:spPr>
            <a:xfrm rot="10800000">
              <a:off x="722522" y="2563348"/>
              <a:ext cx="171900" cy="0"/>
            </a:xfrm>
            <a:prstGeom prst="straightConnector1">
              <a:avLst/>
            </a:prstGeom>
            <a:noFill/>
            <a:ln cap="flat" cmpd="sng" w="19050">
              <a:solidFill>
                <a:srgbClr val="503259"/>
              </a:solidFill>
              <a:prstDash val="solid"/>
              <a:round/>
              <a:headEnd len="med" w="med" type="none"/>
              <a:tailEnd len="med" w="med" type="oval"/>
            </a:ln>
          </p:spPr>
        </p:cxnSp>
        <p:cxnSp>
          <p:nvCxnSpPr>
            <p:cNvPr id="1269" name="Google Shape;1269;p49"/>
            <p:cNvCxnSpPr>
              <a:stCxn id="1247" idx="1"/>
            </p:cNvCxnSpPr>
            <p:nvPr/>
          </p:nvCxnSpPr>
          <p:spPr>
            <a:xfrm rot="10800000">
              <a:off x="722522" y="2957771"/>
              <a:ext cx="171900" cy="0"/>
            </a:xfrm>
            <a:prstGeom prst="straightConnector1">
              <a:avLst/>
            </a:prstGeom>
            <a:noFill/>
            <a:ln cap="flat" cmpd="sng" w="19050">
              <a:solidFill>
                <a:srgbClr val="503259"/>
              </a:solidFill>
              <a:prstDash val="solid"/>
              <a:round/>
              <a:headEnd len="med" w="med" type="none"/>
              <a:tailEnd len="med" w="med" type="oval"/>
            </a:ln>
          </p:spPr>
        </p:cxnSp>
        <p:cxnSp>
          <p:nvCxnSpPr>
            <p:cNvPr id="1270" name="Google Shape;1270;p49"/>
            <p:cNvCxnSpPr>
              <a:stCxn id="1246" idx="1"/>
            </p:cNvCxnSpPr>
            <p:nvPr/>
          </p:nvCxnSpPr>
          <p:spPr>
            <a:xfrm rot="10800000">
              <a:off x="722482" y="3352193"/>
              <a:ext cx="454200" cy="0"/>
            </a:xfrm>
            <a:prstGeom prst="straightConnector1">
              <a:avLst/>
            </a:prstGeom>
            <a:noFill/>
            <a:ln cap="flat" cmpd="sng" w="19050">
              <a:solidFill>
                <a:srgbClr val="765186"/>
              </a:solidFill>
              <a:prstDash val="solid"/>
              <a:round/>
              <a:headEnd len="med" w="med" type="none"/>
              <a:tailEnd len="med" w="med" type="oval"/>
            </a:ln>
          </p:spPr>
        </p:cxnSp>
        <p:cxnSp>
          <p:nvCxnSpPr>
            <p:cNvPr id="1271" name="Google Shape;1271;p49"/>
            <p:cNvCxnSpPr>
              <a:stCxn id="1256" idx="1"/>
            </p:cNvCxnSpPr>
            <p:nvPr/>
          </p:nvCxnSpPr>
          <p:spPr>
            <a:xfrm>
              <a:off x="2771066" y="3352193"/>
              <a:ext cx="458700" cy="0"/>
            </a:xfrm>
            <a:prstGeom prst="straightConnector1">
              <a:avLst/>
            </a:prstGeom>
            <a:noFill/>
            <a:ln cap="flat" cmpd="sng" w="19050">
              <a:solidFill>
                <a:srgbClr val="22244E"/>
              </a:solidFill>
              <a:prstDash val="solid"/>
              <a:round/>
              <a:headEnd len="med" w="med" type="none"/>
              <a:tailEnd len="med" w="med" type="oval"/>
            </a:ln>
          </p:spPr>
        </p:cxnSp>
        <p:cxnSp>
          <p:nvCxnSpPr>
            <p:cNvPr id="1272" name="Google Shape;1272;p49"/>
            <p:cNvCxnSpPr>
              <a:stCxn id="1257" idx="1"/>
            </p:cNvCxnSpPr>
            <p:nvPr/>
          </p:nvCxnSpPr>
          <p:spPr>
            <a:xfrm>
              <a:off x="3053327" y="2957771"/>
              <a:ext cx="176400" cy="0"/>
            </a:xfrm>
            <a:prstGeom prst="straightConnector1">
              <a:avLst/>
            </a:prstGeom>
            <a:noFill/>
            <a:ln cap="flat" cmpd="sng" w="19050">
              <a:solidFill>
                <a:srgbClr val="503259"/>
              </a:solidFill>
              <a:prstDash val="solid"/>
              <a:round/>
              <a:headEnd len="med" w="med" type="none"/>
              <a:tailEnd len="med" w="med" type="oval"/>
            </a:ln>
          </p:spPr>
        </p:cxnSp>
        <p:cxnSp>
          <p:nvCxnSpPr>
            <p:cNvPr id="1273" name="Google Shape;1273;p49"/>
            <p:cNvCxnSpPr>
              <a:stCxn id="1258" idx="1"/>
            </p:cNvCxnSpPr>
            <p:nvPr/>
          </p:nvCxnSpPr>
          <p:spPr>
            <a:xfrm>
              <a:off x="3053327" y="2563348"/>
              <a:ext cx="176400" cy="0"/>
            </a:xfrm>
            <a:prstGeom prst="straightConnector1">
              <a:avLst/>
            </a:prstGeom>
            <a:noFill/>
            <a:ln cap="flat" cmpd="sng" w="19050">
              <a:solidFill>
                <a:srgbClr val="503259"/>
              </a:solidFill>
              <a:prstDash val="solid"/>
              <a:round/>
              <a:headEnd len="med" w="med" type="none"/>
              <a:tailEnd len="med" w="med" type="oval"/>
            </a:ln>
          </p:spPr>
        </p:cxnSp>
        <p:cxnSp>
          <p:nvCxnSpPr>
            <p:cNvPr id="1274" name="Google Shape;1274;p49"/>
            <p:cNvCxnSpPr>
              <a:stCxn id="1255" idx="1"/>
            </p:cNvCxnSpPr>
            <p:nvPr/>
          </p:nvCxnSpPr>
          <p:spPr>
            <a:xfrm>
              <a:off x="2714689" y="2168926"/>
              <a:ext cx="515400" cy="0"/>
            </a:xfrm>
            <a:prstGeom prst="straightConnector1">
              <a:avLst/>
            </a:prstGeom>
            <a:noFill/>
            <a:ln cap="flat" cmpd="sng" w="19050">
              <a:solidFill>
                <a:srgbClr val="765186"/>
              </a:solidFill>
              <a:prstDash val="solid"/>
              <a:round/>
              <a:headEnd len="med" w="med" type="none"/>
              <a:tailEnd len="med" w="med" type="oval"/>
            </a:ln>
          </p:spPr>
        </p:cxnSp>
      </p:grpSp>
      <p:grpSp>
        <p:nvGrpSpPr>
          <p:cNvPr id="1275" name="Google Shape;1275;p49"/>
          <p:cNvGrpSpPr/>
          <p:nvPr/>
        </p:nvGrpSpPr>
        <p:grpSpPr>
          <a:xfrm>
            <a:off x="6833413" y="3291630"/>
            <a:ext cx="1592347" cy="1317003"/>
            <a:chOff x="6833413" y="3291630"/>
            <a:chExt cx="1592347" cy="1317003"/>
          </a:xfrm>
        </p:grpSpPr>
        <p:cxnSp>
          <p:nvCxnSpPr>
            <p:cNvPr id="1276" name="Google Shape;1276;p49"/>
            <p:cNvCxnSpPr>
              <a:stCxn id="1277" idx="4"/>
              <a:endCxn id="1278" idx="4"/>
            </p:cNvCxnSpPr>
            <p:nvPr/>
          </p:nvCxnSpPr>
          <p:spPr>
            <a:xfrm>
              <a:off x="7931660" y="3495899"/>
              <a:ext cx="374400" cy="207900"/>
            </a:xfrm>
            <a:prstGeom prst="bentConnector2">
              <a:avLst/>
            </a:prstGeom>
            <a:noFill/>
            <a:ln cap="flat" cmpd="sng" w="19050">
              <a:solidFill>
                <a:srgbClr val="22244E"/>
              </a:solidFill>
              <a:prstDash val="solid"/>
              <a:round/>
              <a:headEnd len="med" w="med" type="none"/>
              <a:tailEnd len="med" w="med" type="none"/>
            </a:ln>
          </p:spPr>
        </p:cxnSp>
        <p:cxnSp>
          <p:nvCxnSpPr>
            <p:cNvPr id="1279" name="Google Shape;1279;p49"/>
            <p:cNvCxnSpPr>
              <a:stCxn id="1278" idx="2"/>
              <a:endCxn id="1280" idx="5"/>
            </p:cNvCxnSpPr>
            <p:nvPr/>
          </p:nvCxnSpPr>
          <p:spPr>
            <a:xfrm rot="5400000">
              <a:off x="7803740" y="3490277"/>
              <a:ext cx="157200" cy="847500"/>
            </a:xfrm>
            <a:prstGeom prst="bentConnector2">
              <a:avLst/>
            </a:prstGeom>
            <a:noFill/>
            <a:ln cap="flat" cmpd="sng" w="19050">
              <a:solidFill>
                <a:srgbClr val="22244E"/>
              </a:solidFill>
              <a:prstDash val="solid"/>
              <a:round/>
              <a:headEnd len="med" w="med" type="none"/>
              <a:tailEnd len="med" w="med" type="none"/>
            </a:ln>
          </p:spPr>
        </p:cxnSp>
        <p:cxnSp>
          <p:nvCxnSpPr>
            <p:cNvPr id="1281" name="Google Shape;1281;p49"/>
            <p:cNvCxnSpPr>
              <a:stCxn id="1280" idx="1"/>
              <a:endCxn id="1282" idx="4"/>
            </p:cNvCxnSpPr>
            <p:nvPr/>
          </p:nvCxnSpPr>
          <p:spPr>
            <a:xfrm flipH="1">
              <a:off x="6952496" y="3992740"/>
              <a:ext cx="374400" cy="148500"/>
            </a:xfrm>
            <a:prstGeom prst="bentConnector2">
              <a:avLst/>
            </a:prstGeom>
            <a:noFill/>
            <a:ln cap="flat" cmpd="sng" w="19050">
              <a:solidFill>
                <a:srgbClr val="22244E"/>
              </a:solidFill>
              <a:prstDash val="solid"/>
              <a:round/>
              <a:headEnd len="med" w="med" type="none"/>
              <a:tailEnd len="med" w="med" type="none"/>
            </a:ln>
          </p:spPr>
        </p:cxnSp>
        <p:cxnSp>
          <p:nvCxnSpPr>
            <p:cNvPr id="1283" name="Google Shape;1283;p49"/>
            <p:cNvCxnSpPr>
              <a:stCxn id="1282" idx="2"/>
              <a:endCxn id="1284" idx="2"/>
            </p:cNvCxnSpPr>
            <p:nvPr/>
          </p:nvCxnSpPr>
          <p:spPr>
            <a:xfrm flipH="1" rot="-5400000">
              <a:off x="7267766" y="3957529"/>
              <a:ext cx="216900" cy="847500"/>
            </a:xfrm>
            <a:prstGeom prst="bentConnector2">
              <a:avLst/>
            </a:prstGeom>
            <a:noFill/>
            <a:ln cap="flat" cmpd="sng" w="19050">
              <a:solidFill>
                <a:srgbClr val="22244E"/>
              </a:solidFill>
              <a:prstDash val="solid"/>
              <a:round/>
              <a:headEnd len="med" w="med" type="none"/>
              <a:tailEnd len="med" w="med" type="none"/>
            </a:ln>
          </p:spPr>
        </p:cxnSp>
        <p:cxnSp>
          <p:nvCxnSpPr>
            <p:cNvPr id="1285" name="Google Shape;1285;p49"/>
            <p:cNvCxnSpPr>
              <a:stCxn id="1277" idx="2"/>
            </p:cNvCxnSpPr>
            <p:nvPr/>
          </p:nvCxnSpPr>
          <p:spPr>
            <a:xfrm flipH="1">
              <a:off x="6840041" y="3495899"/>
              <a:ext cx="960000" cy="600"/>
            </a:xfrm>
            <a:prstGeom prst="bentConnector3">
              <a:avLst>
                <a:gd fmla="val 50000" name="adj1"/>
              </a:avLst>
            </a:prstGeom>
            <a:noFill/>
            <a:ln cap="flat" cmpd="sng" w="19050">
              <a:solidFill>
                <a:srgbClr val="22244E"/>
              </a:solidFill>
              <a:prstDash val="solid"/>
              <a:round/>
              <a:headEnd len="med" w="med" type="none"/>
              <a:tailEnd len="med" w="med" type="none"/>
            </a:ln>
          </p:spPr>
        </p:cxnSp>
        <p:cxnSp>
          <p:nvCxnSpPr>
            <p:cNvPr id="1286" name="Google Shape;1286;p49"/>
            <p:cNvCxnSpPr>
              <a:stCxn id="1284" idx="4"/>
            </p:cNvCxnSpPr>
            <p:nvPr/>
          </p:nvCxnSpPr>
          <p:spPr>
            <a:xfrm>
              <a:off x="7931660" y="4489580"/>
              <a:ext cx="494100" cy="600"/>
            </a:xfrm>
            <a:prstGeom prst="bentConnector3">
              <a:avLst>
                <a:gd fmla="val 50000" name="adj1"/>
              </a:avLst>
            </a:prstGeom>
            <a:noFill/>
            <a:ln cap="flat" cmpd="sng" w="19050">
              <a:solidFill>
                <a:srgbClr val="22244E"/>
              </a:solidFill>
              <a:prstDash val="solid"/>
              <a:round/>
              <a:headEnd len="med" w="med" type="none"/>
              <a:tailEnd len="med" w="med" type="none"/>
            </a:ln>
          </p:spPr>
        </p:cxnSp>
        <p:grpSp>
          <p:nvGrpSpPr>
            <p:cNvPr id="1287" name="Google Shape;1287;p49"/>
            <p:cNvGrpSpPr/>
            <p:nvPr/>
          </p:nvGrpSpPr>
          <p:grpSpPr>
            <a:xfrm>
              <a:off x="7800041" y="3291630"/>
              <a:ext cx="131619" cy="323322"/>
              <a:chOff x="7779692" y="3248738"/>
              <a:chExt cx="135900" cy="333838"/>
            </a:xfrm>
          </p:grpSpPr>
          <p:sp>
            <p:nvSpPr>
              <p:cNvPr id="1277" name="Google Shape;1277;p49"/>
              <p:cNvSpPr/>
              <p:nvPr/>
            </p:nvSpPr>
            <p:spPr>
              <a:xfrm rot="5400000">
                <a:off x="7769192" y="3436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8" name="Google Shape;1288;p49"/>
              <p:cNvSpPr/>
              <p:nvPr/>
            </p:nvSpPr>
            <p:spPr>
              <a:xfrm>
                <a:off x="7802200" y="324873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289" name="Google Shape;1289;p49"/>
            <p:cNvGrpSpPr/>
            <p:nvPr/>
          </p:nvGrpSpPr>
          <p:grpSpPr>
            <a:xfrm>
              <a:off x="8110878" y="3703808"/>
              <a:ext cx="314266" cy="131619"/>
              <a:chOff x="8100638" y="3674321"/>
              <a:chExt cx="324487" cy="135900"/>
            </a:xfrm>
          </p:grpSpPr>
          <p:sp>
            <p:nvSpPr>
              <p:cNvPr id="1278" name="Google Shape;1278;p49"/>
              <p:cNvSpPr/>
              <p:nvPr/>
            </p:nvSpPr>
            <p:spPr>
              <a:xfrm>
                <a:off x="8268225" y="3674321"/>
                <a:ext cx="156900" cy="135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0" name="Google Shape;1290;p49"/>
              <p:cNvSpPr/>
              <p:nvPr/>
            </p:nvSpPr>
            <p:spPr>
              <a:xfrm>
                <a:off x="8100638" y="369680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91" name="Google Shape;1291;p49"/>
              <p:cNvCxnSpPr>
                <a:stCxn id="1290" idx="6"/>
                <a:endCxn id="1278" idx="3"/>
              </p:cNvCxnSpPr>
              <p:nvPr/>
            </p:nvCxnSpPr>
            <p:spPr>
              <a:xfrm>
                <a:off x="8191538" y="3742258"/>
                <a:ext cx="76800" cy="0"/>
              </a:xfrm>
              <a:prstGeom prst="straightConnector1">
                <a:avLst/>
              </a:prstGeom>
              <a:noFill/>
              <a:ln cap="flat" cmpd="sng" w="19050">
                <a:solidFill>
                  <a:srgbClr val="503259"/>
                </a:solidFill>
                <a:prstDash val="solid"/>
                <a:round/>
                <a:headEnd len="med" w="med" type="none"/>
                <a:tailEnd len="med" w="med" type="none"/>
              </a:ln>
            </p:spPr>
          </p:cxnSp>
        </p:grpSp>
        <p:cxnSp>
          <p:nvCxnSpPr>
            <p:cNvPr id="1292" name="Google Shape;1292;p49"/>
            <p:cNvCxnSpPr>
              <a:stCxn id="1288" idx="4"/>
              <a:endCxn id="1277" idx="3"/>
            </p:cNvCxnSpPr>
            <p:nvPr/>
          </p:nvCxnSpPr>
          <p:spPr>
            <a:xfrm>
              <a:off x="7865859" y="3379667"/>
              <a:ext cx="0" cy="83400"/>
            </a:xfrm>
            <a:prstGeom prst="straightConnector1">
              <a:avLst/>
            </a:prstGeom>
            <a:noFill/>
            <a:ln cap="flat" cmpd="sng" w="19050">
              <a:solidFill>
                <a:srgbClr val="22244E"/>
              </a:solidFill>
              <a:prstDash val="solid"/>
              <a:round/>
              <a:headEnd len="med" w="med" type="none"/>
              <a:tailEnd len="med" w="med" type="none"/>
            </a:ln>
          </p:spPr>
        </p:cxnSp>
        <p:grpSp>
          <p:nvGrpSpPr>
            <p:cNvPr id="1293" name="Google Shape;1293;p49"/>
            <p:cNvGrpSpPr/>
            <p:nvPr/>
          </p:nvGrpSpPr>
          <p:grpSpPr>
            <a:xfrm>
              <a:off x="6833413" y="4141209"/>
              <a:ext cx="311850" cy="131619"/>
              <a:chOff x="6781625" y="4125949"/>
              <a:chExt cx="321993" cy="135900"/>
            </a:xfrm>
          </p:grpSpPr>
          <p:sp>
            <p:nvSpPr>
              <p:cNvPr id="1282" name="Google Shape;1282;p49"/>
              <p:cNvSpPr/>
              <p:nvPr/>
            </p:nvSpPr>
            <p:spPr>
              <a:xfrm flipH="1">
                <a:off x="6781625" y="4125949"/>
                <a:ext cx="156900" cy="135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4" name="Google Shape;1294;p49"/>
              <p:cNvSpPr/>
              <p:nvPr/>
            </p:nvSpPr>
            <p:spPr>
              <a:xfrm>
                <a:off x="7012718" y="4148449"/>
                <a:ext cx="90900" cy="909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95" name="Google Shape;1295;p49"/>
              <p:cNvCxnSpPr>
                <a:stCxn id="1294" idx="2"/>
                <a:endCxn id="1282" idx="3"/>
              </p:cNvCxnSpPr>
              <p:nvPr/>
            </p:nvCxnSpPr>
            <p:spPr>
              <a:xfrm rot="10800000">
                <a:off x="6938618" y="4193899"/>
                <a:ext cx="74100" cy="0"/>
              </a:xfrm>
              <a:prstGeom prst="straightConnector1">
                <a:avLst/>
              </a:prstGeom>
              <a:noFill/>
              <a:ln cap="flat" cmpd="sng" w="19050">
                <a:solidFill>
                  <a:srgbClr val="B07CC6"/>
                </a:solidFill>
                <a:prstDash val="solid"/>
                <a:round/>
                <a:headEnd len="med" w="med" type="none"/>
                <a:tailEnd len="med" w="med" type="none"/>
              </a:ln>
            </p:spPr>
          </p:cxnSp>
        </p:grpSp>
        <p:grpSp>
          <p:nvGrpSpPr>
            <p:cNvPr id="1296" name="Google Shape;1296;p49"/>
            <p:cNvGrpSpPr/>
            <p:nvPr/>
          </p:nvGrpSpPr>
          <p:grpSpPr>
            <a:xfrm>
              <a:off x="7326896" y="3795891"/>
              <a:ext cx="131619" cy="315901"/>
              <a:chOff x="7291158" y="3769400"/>
              <a:chExt cx="135900" cy="326176"/>
            </a:xfrm>
          </p:grpSpPr>
          <p:sp>
            <p:nvSpPr>
              <p:cNvPr id="1280" name="Google Shape;1280;p49"/>
              <p:cNvSpPr/>
              <p:nvPr/>
            </p:nvSpPr>
            <p:spPr>
              <a:xfrm flipH="1" rot="5400000">
                <a:off x="7280658" y="3949176"/>
                <a:ext cx="156900" cy="135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7" name="Google Shape;1297;p49"/>
              <p:cNvSpPr/>
              <p:nvPr/>
            </p:nvSpPr>
            <p:spPr>
              <a:xfrm>
                <a:off x="7313650" y="3769400"/>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98" name="Google Shape;1298;p49"/>
              <p:cNvCxnSpPr>
                <a:stCxn id="1297" idx="4"/>
                <a:endCxn id="1280" idx="0"/>
              </p:cNvCxnSpPr>
              <p:nvPr/>
            </p:nvCxnSpPr>
            <p:spPr>
              <a:xfrm>
                <a:off x="7359100" y="3860300"/>
                <a:ext cx="0" cy="78300"/>
              </a:xfrm>
              <a:prstGeom prst="straightConnector1">
                <a:avLst/>
              </a:prstGeom>
              <a:noFill/>
              <a:ln cap="flat" cmpd="sng" w="19050">
                <a:solidFill>
                  <a:srgbClr val="765186"/>
                </a:solidFill>
                <a:prstDash val="solid"/>
                <a:round/>
                <a:headEnd len="med" w="med" type="none"/>
                <a:tailEnd len="med" w="med" type="none"/>
              </a:ln>
            </p:spPr>
          </p:cxnSp>
        </p:grpSp>
        <p:grpSp>
          <p:nvGrpSpPr>
            <p:cNvPr id="1299" name="Google Shape;1299;p49"/>
            <p:cNvGrpSpPr/>
            <p:nvPr/>
          </p:nvGrpSpPr>
          <p:grpSpPr>
            <a:xfrm>
              <a:off x="7800041" y="4285069"/>
              <a:ext cx="131619" cy="323564"/>
              <a:chOff x="7779692" y="4274488"/>
              <a:chExt cx="135900" cy="334088"/>
            </a:xfrm>
          </p:grpSpPr>
          <p:sp>
            <p:nvSpPr>
              <p:cNvPr id="1284" name="Google Shape;1284;p49"/>
              <p:cNvSpPr/>
              <p:nvPr/>
            </p:nvSpPr>
            <p:spPr>
              <a:xfrm rot="5400000">
                <a:off x="7769192" y="4462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00" name="Google Shape;1300;p49"/>
              <p:cNvSpPr/>
              <p:nvPr/>
            </p:nvSpPr>
            <p:spPr>
              <a:xfrm>
                <a:off x="7802200" y="427448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01" name="Google Shape;1301;p49"/>
              <p:cNvCxnSpPr>
                <a:stCxn id="1300" idx="4"/>
                <a:endCxn id="1284" idx="3"/>
              </p:cNvCxnSpPr>
              <p:nvPr/>
            </p:nvCxnSpPr>
            <p:spPr>
              <a:xfrm>
                <a:off x="7847650" y="4365388"/>
                <a:ext cx="0" cy="86400"/>
              </a:xfrm>
              <a:prstGeom prst="straightConnector1">
                <a:avLst/>
              </a:prstGeom>
              <a:noFill/>
              <a:ln cap="flat" cmpd="sng" w="19050">
                <a:solidFill>
                  <a:srgbClr val="22244E"/>
                </a:solidFill>
                <a:prstDash val="solid"/>
                <a:round/>
                <a:headEnd len="med" w="med" type="none"/>
                <a:tailEnd len="med" w="med" type="none"/>
              </a:ln>
            </p:spPr>
          </p:cxnSp>
        </p:grpSp>
      </p:grpSp>
      <p:grpSp>
        <p:nvGrpSpPr>
          <p:cNvPr id="1302" name="Google Shape;1302;p49"/>
          <p:cNvGrpSpPr/>
          <p:nvPr/>
        </p:nvGrpSpPr>
        <p:grpSpPr>
          <a:xfrm>
            <a:off x="713193" y="3716026"/>
            <a:ext cx="1944428" cy="892553"/>
            <a:chOff x="713193" y="3675176"/>
            <a:chExt cx="1944428" cy="892553"/>
          </a:xfrm>
        </p:grpSpPr>
        <p:grpSp>
          <p:nvGrpSpPr>
            <p:cNvPr id="1303" name="Google Shape;1303;p49"/>
            <p:cNvGrpSpPr/>
            <p:nvPr/>
          </p:nvGrpSpPr>
          <p:grpSpPr>
            <a:xfrm>
              <a:off x="713193" y="3903673"/>
              <a:ext cx="377379" cy="664057"/>
              <a:chOff x="713180" y="3914338"/>
              <a:chExt cx="394500" cy="694257"/>
            </a:xfrm>
          </p:grpSpPr>
          <p:sp>
            <p:nvSpPr>
              <p:cNvPr id="1304" name="Google Shape;1304;p49"/>
              <p:cNvSpPr/>
              <p:nvPr/>
            </p:nvSpPr>
            <p:spPr>
              <a:xfrm rot="5400000">
                <a:off x="682730"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05" name="Google Shape;1305;p49"/>
              <p:cNvSpPr/>
              <p:nvPr/>
            </p:nvSpPr>
            <p:spPr>
              <a:xfrm flipH="1">
                <a:off x="854061"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06" name="Google Shape;1306;p49"/>
              <p:cNvCxnSpPr>
                <a:stCxn id="1304" idx="0"/>
                <a:endCxn id="1305" idx="0"/>
              </p:cNvCxnSpPr>
              <p:nvPr/>
            </p:nvCxnSpPr>
            <p:spPr>
              <a:xfrm>
                <a:off x="910430" y="4369738"/>
                <a:ext cx="0" cy="122700"/>
              </a:xfrm>
              <a:prstGeom prst="straightConnector1">
                <a:avLst/>
              </a:prstGeom>
              <a:noFill/>
              <a:ln cap="flat" cmpd="sng" w="19050">
                <a:solidFill>
                  <a:srgbClr val="22244E"/>
                </a:solidFill>
                <a:prstDash val="solid"/>
                <a:round/>
                <a:headEnd len="med" w="med" type="none"/>
                <a:tailEnd len="med" w="med" type="none"/>
              </a:ln>
            </p:spPr>
          </p:cxnSp>
        </p:grpSp>
        <p:grpSp>
          <p:nvGrpSpPr>
            <p:cNvPr id="1307" name="Google Shape;1307;p49"/>
            <p:cNvGrpSpPr/>
            <p:nvPr/>
          </p:nvGrpSpPr>
          <p:grpSpPr>
            <a:xfrm>
              <a:off x="1104955" y="3675176"/>
              <a:ext cx="377379" cy="664087"/>
              <a:chOff x="1122716" y="3675450"/>
              <a:chExt cx="394500" cy="694288"/>
            </a:xfrm>
          </p:grpSpPr>
          <p:sp>
            <p:nvSpPr>
              <p:cNvPr id="1308" name="Google Shape;1308;p49"/>
              <p:cNvSpPr/>
              <p:nvPr/>
            </p:nvSpPr>
            <p:spPr>
              <a:xfrm rot="5400000">
                <a:off x="1092266" y="3944788"/>
                <a:ext cx="455400" cy="394500"/>
              </a:xfrm>
              <a:prstGeom prst="hexagon">
                <a:avLst>
                  <a:gd fmla="val 30376"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09" name="Google Shape;1309;p49"/>
              <p:cNvSpPr/>
              <p:nvPr/>
            </p:nvSpPr>
            <p:spPr>
              <a:xfrm>
                <a:off x="1263598" y="3675450"/>
                <a:ext cx="112800" cy="116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10" name="Google Shape;1310;p49"/>
              <p:cNvCxnSpPr>
                <a:stCxn id="1308" idx="3"/>
                <a:endCxn id="1309" idx="2"/>
              </p:cNvCxnSpPr>
              <p:nvPr/>
            </p:nvCxnSpPr>
            <p:spPr>
              <a:xfrm rot="10800000">
                <a:off x="1319966" y="3791638"/>
                <a:ext cx="0" cy="122700"/>
              </a:xfrm>
              <a:prstGeom prst="straightConnector1">
                <a:avLst/>
              </a:prstGeom>
              <a:noFill/>
              <a:ln cap="flat" cmpd="sng" w="19050">
                <a:solidFill>
                  <a:srgbClr val="503259"/>
                </a:solidFill>
                <a:prstDash val="solid"/>
                <a:round/>
                <a:headEnd len="med" w="med" type="none"/>
                <a:tailEnd len="med" w="med" type="none"/>
              </a:ln>
            </p:spPr>
          </p:cxnSp>
        </p:grpSp>
        <p:grpSp>
          <p:nvGrpSpPr>
            <p:cNvPr id="1311" name="Google Shape;1311;p49"/>
            <p:cNvGrpSpPr/>
            <p:nvPr/>
          </p:nvGrpSpPr>
          <p:grpSpPr>
            <a:xfrm>
              <a:off x="1496718" y="3903673"/>
              <a:ext cx="377379" cy="664057"/>
              <a:chOff x="1532253" y="3914338"/>
              <a:chExt cx="394500" cy="694257"/>
            </a:xfrm>
          </p:grpSpPr>
          <p:sp>
            <p:nvSpPr>
              <p:cNvPr id="1312" name="Google Shape;1312;p49"/>
              <p:cNvSpPr/>
              <p:nvPr/>
            </p:nvSpPr>
            <p:spPr>
              <a:xfrm rot="5400000">
                <a:off x="1501803" y="3944788"/>
                <a:ext cx="455400" cy="394500"/>
              </a:xfrm>
              <a:prstGeom prst="hexagon">
                <a:avLst>
                  <a:gd fmla="val 30376"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13" name="Google Shape;1313;p49"/>
              <p:cNvSpPr/>
              <p:nvPr/>
            </p:nvSpPr>
            <p:spPr>
              <a:xfrm flipH="1">
                <a:off x="1673134" y="4492495"/>
                <a:ext cx="112800" cy="116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14" name="Google Shape;1314;p49"/>
              <p:cNvCxnSpPr>
                <a:stCxn id="1312" idx="0"/>
                <a:endCxn id="1313" idx="0"/>
              </p:cNvCxnSpPr>
              <p:nvPr/>
            </p:nvCxnSpPr>
            <p:spPr>
              <a:xfrm>
                <a:off x="1729503" y="4369738"/>
                <a:ext cx="0" cy="122700"/>
              </a:xfrm>
              <a:prstGeom prst="straightConnector1">
                <a:avLst/>
              </a:prstGeom>
              <a:noFill/>
              <a:ln cap="flat" cmpd="sng" w="19050">
                <a:solidFill>
                  <a:srgbClr val="765186"/>
                </a:solidFill>
                <a:prstDash val="solid"/>
                <a:round/>
                <a:headEnd len="med" w="med" type="none"/>
                <a:tailEnd len="med" w="med" type="none"/>
              </a:ln>
            </p:spPr>
          </p:cxnSp>
        </p:grpSp>
        <p:grpSp>
          <p:nvGrpSpPr>
            <p:cNvPr id="1315" name="Google Shape;1315;p49"/>
            <p:cNvGrpSpPr/>
            <p:nvPr/>
          </p:nvGrpSpPr>
          <p:grpSpPr>
            <a:xfrm>
              <a:off x="1888480" y="3675176"/>
              <a:ext cx="377379" cy="664087"/>
              <a:chOff x="1941789" y="3675450"/>
              <a:chExt cx="394500" cy="694288"/>
            </a:xfrm>
          </p:grpSpPr>
          <p:sp>
            <p:nvSpPr>
              <p:cNvPr id="1316" name="Google Shape;1316;p49"/>
              <p:cNvSpPr/>
              <p:nvPr/>
            </p:nvSpPr>
            <p:spPr>
              <a:xfrm rot="5400000">
                <a:off x="1911339" y="3944788"/>
                <a:ext cx="455400" cy="394500"/>
              </a:xfrm>
              <a:prstGeom prst="hexagon">
                <a:avLst>
                  <a:gd fmla="val 30376"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17" name="Google Shape;1317;p49"/>
              <p:cNvSpPr/>
              <p:nvPr/>
            </p:nvSpPr>
            <p:spPr>
              <a:xfrm>
                <a:off x="2082670" y="3675450"/>
                <a:ext cx="112800" cy="116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18" name="Google Shape;1318;p49"/>
              <p:cNvCxnSpPr>
                <a:stCxn id="1316" idx="3"/>
                <a:endCxn id="1317" idx="2"/>
              </p:cNvCxnSpPr>
              <p:nvPr/>
            </p:nvCxnSpPr>
            <p:spPr>
              <a:xfrm rot="10800000">
                <a:off x="2139039" y="3791638"/>
                <a:ext cx="0" cy="122700"/>
              </a:xfrm>
              <a:prstGeom prst="straightConnector1">
                <a:avLst/>
              </a:prstGeom>
              <a:noFill/>
              <a:ln cap="flat" cmpd="sng" w="19050">
                <a:solidFill>
                  <a:srgbClr val="B07CC6"/>
                </a:solidFill>
                <a:prstDash val="solid"/>
                <a:round/>
                <a:headEnd len="med" w="med" type="none"/>
                <a:tailEnd len="med" w="med" type="none"/>
              </a:ln>
            </p:spPr>
          </p:cxnSp>
        </p:grpSp>
        <p:grpSp>
          <p:nvGrpSpPr>
            <p:cNvPr id="1319" name="Google Shape;1319;p49"/>
            <p:cNvGrpSpPr/>
            <p:nvPr/>
          </p:nvGrpSpPr>
          <p:grpSpPr>
            <a:xfrm>
              <a:off x="2280242" y="3903673"/>
              <a:ext cx="377379" cy="664057"/>
              <a:chOff x="2351325" y="3914338"/>
              <a:chExt cx="394500" cy="694257"/>
            </a:xfrm>
          </p:grpSpPr>
          <p:sp>
            <p:nvSpPr>
              <p:cNvPr id="1320" name="Google Shape;1320;p49"/>
              <p:cNvSpPr/>
              <p:nvPr/>
            </p:nvSpPr>
            <p:spPr>
              <a:xfrm rot="5400000">
                <a:off x="2320875"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1" name="Google Shape;1321;p49"/>
              <p:cNvSpPr/>
              <p:nvPr/>
            </p:nvSpPr>
            <p:spPr>
              <a:xfrm flipH="1">
                <a:off x="2492206"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22" name="Google Shape;1322;p49"/>
              <p:cNvCxnSpPr>
                <a:stCxn id="1320" idx="0"/>
                <a:endCxn id="1321" idx="0"/>
              </p:cNvCxnSpPr>
              <p:nvPr/>
            </p:nvCxnSpPr>
            <p:spPr>
              <a:xfrm>
                <a:off x="2548575" y="4369738"/>
                <a:ext cx="0" cy="122700"/>
              </a:xfrm>
              <a:prstGeom prst="straightConnector1">
                <a:avLst/>
              </a:prstGeom>
              <a:noFill/>
              <a:ln cap="flat" cmpd="sng" w="19050">
                <a:solidFill>
                  <a:srgbClr val="22244E"/>
                </a:solidFill>
                <a:prstDash val="solid"/>
                <a:round/>
                <a:headEnd len="med" w="med" type="none"/>
                <a:tailEnd len="med" w="med" type="none"/>
              </a:ln>
            </p:spPr>
          </p:cxnSp>
        </p:grpSp>
      </p:grpSp>
      <p:grpSp>
        <p:nvGrpSpPr>
          <p:cNvPr id="1323" name="Google Shape;1323;p49"/>
          <p:cNvGrpSpPr/>
          <p:nvPr/>
        </p:nvGrpSpPr>
        <p:grpSpPr>
          <a:xfrm>
            <a:off x="2800877" y="3965048"/>
            <a:ext cx="2157850" cy="394500"/>
            <a:chOff x="2746254" y="3914348"/>
            <a:chExt cx="2157850" cy="394500"/>
          </a:xfrm>
        </p:grpSpPr>
        <p:sp>
          <p:nvSpPr>
            <p:cNvPr id="1324" name="Google Shape;1324;p49"/>
            <p:cNvSpPr/>
            <p:nvPr/>
          </p:nvSpPr>
          <p:spPr>
            <a:xfrm>
              <a:off x="4818604" y="4068699"/>
              <a:ext cx="85500" cy="858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325" name="Google Shape;1325;p49"/>
            <p:cNvGrpSpPr/>
            <p:nvPr/>
          </p:nvGrpSpPr>
          <p:grpSpPr>
            <a:xfrm>
              <a:off x="2746254" y="3914348"/>
              <a:ext cx="2115087" cy="394500"/>
              <a:chOff x="2746254" y="3914348"/>
              <a:chExt cx="2115087" cy="394500"/>
            </a:xfrm>
          </p:grpSpPr>
          <p:grpSp>
            <p:nvGrpSpPr>
              <p:cNvPr id="1326" name="Google Shape;1326;p49"/>
              <p:cNvGrpSpPr/>
              <p:nvPr/>
            </p:nvGrpSpPr>
            <p:grpSpPr>
              <a:xfrm>
                <a:off x="2850789" y="3914348"/>
                <a:ext cx="394500" cy="394500"/>
                <a:chOff x="2850789" y="3914348"/>
                <a:chExt cx="394500" cy="394500"/>
              </a:xfrm>
            </p:grpSpPr>
            <p:sp>
              <p:nvSpPr>
                <p:cNvPr id="1327" name="Google Shape;1327;p49"/>
                <p:cNvSpPr/>
                <p:nvPr/>
              </p:nvSpPr>
              <p:spPr>
                <a:xfrm>
                  <a:off x="2850789" y="3914348"/>
                  <a:ext cx="394500" cy="394500"/>
                </a:xfrm>
                <a:prstGeom prst="roundRect">
                  <a:avLst>
                    <a:gd fmla="val 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8" name="Google Shape;1328;p49"/>
                <p:cNvSpPr/>
                <p:nvPr/>
              </p:nvSpPr>
              <p:spPr>
                <a:xfrm>
                  <a:off x="2850789" y="3914348"/>
                  <a:ext cx="394500" cy="394500"/>
                </a:xfrm>
                <a:prstGeom prst="ellipse">
                  <a:avLst/>
                </a:prstGeom>
                <a:solidFill>
                  <a:srgbClr val="22244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29" name="Google Shape;1329;p49"/>
              <p:cNvGrpSpPr/>
              <p:nvPr/>
            </p:nvGrpSpPr>
            <p:grpSpPr>
              <a:xfrm>
                <a:off x="3368872" y="3914348"/>
                <a:ext cx="394500" cy="394500"/>
                <a:chOff x="3368872" y="3914348"/>
                <a:chExt cx="394500" cy="394500"/>
              </a:xfrm>
            </p:grpSpPr>
            <p:sp>
              <p:nvSpPr>
                <p:cNvPr id="1330" name="Google Shape;1330;p49"/>
                <p:cNvSpPr/>
                <p:nvPr/>
              </p:nvSpPr>
              <p:spPr>
                <a:xfrm>
                  <a:off x="3368872" y="3914348"/>
                  <a:ext cx="394500" cy="394500"/>
                </a:xfrm>
                <a:prstGeom prst="roundRect">
                  <a:avLst>
                    <a:gd fmla="val 0"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31" name="Google Shape;1331;p49"/>
                <p:cNvSpPr/>
                <p:nvPr/>
              </p:nvSpPr>
              <p:spPr>
                <a:xfrm>
                  <a:off x="3368872" y="3914348"/>
                  <a:ext cx="394500" cy="394500"/>
                </a:xfrm>
                <a:prstGeom prst="ellipse">
                  <a:avLst/>
                </a:prstGeom>
                <a:solidFill>
                  <a:srgbClr val="503259"/>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32" name="Google Shape;1332;p49"/>
              <p:cNvGrpSpPr/>
              <p:nvPr/>
            </p:nvGrpSpPr>
            <p:grpSpPr>
              <a:xfrm>
                <a:off x="3886955" y="3914348"/>
                <a:ext cx="394500" cy="394500"/>
                <a:chOff x="3886955" y="3914348"/>
                <a:chExt cx="394500" cy="394500"/>
              </a:xfrm>
            </p:grpSpPr>
            <p:sp>
              <p:nvSpPr>
                <p:cNvPr id="1333" name="Google Shape;1333;p49"/>
                <p:cNvSpPr/>
                <p:nvPr/>
              </p:nvSpPr>
              <p:spPr>
                <a:xfrm>
                  <a:off x="3886955" y="3914348"/>
                  <a:ext cx="394500" cy="394500"/>
                </a:xfrm>
                <a:prstGeom prst="roundRect">
                  <a:avLst>
                    <a:gd fmla="val 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34" name="Google Shape;1334;p49"/>
                <p:cNvSpPr/>
                <p:nvPr/>
              </p:nvSpPr>
              <p:spPr>
                <a:xfrm>
                  <a:off x="3886955" y="3914348"/>
                  <a:ext cx="394500" cy="394500"/>
                </a:xfrm>
                <a:prstGeom prst="ellipse">
                  <a:avLst/>
                </a:prstGeom>
                <a:solidFill>
                  <a:srgbClr val="76518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35" name="Google Shape;1335;p49"/>
              <p:cNvGrpSpPr/>
              <p:nvPr/>
            </p:nvGrpSpPr>
            <p:grpSpPr>
              <a:xfrm>
                <a:off x="4405039" y="3914348"/>
                <a:ext cx="394500" cy="394500"/>
                <a:chOff x="4405039" y="3914348"/>
                <a:chExt cx="394500" cy="394500"/>
              </a:xfrm>
            </p:grpSpPr>
            <p:sp>
              <p:nvSpPr>
                <p:cNvPr id="1336" name="Google Shape;1336;p49"/>
                <p:cNvSpPr/>
                <p:nvPr/>
              </p:nvSpPr>
              <p:spPr>
                <a:xfrm>
                  <a:off x="4405039" y="3914348"/>
                  <a:ext cx="394500" cy="394500"/>
                </a:xfrm>
                <a:prstGeom prst="roundRect">
                  <a:avLst>
                    <a:gd fmla="val 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37" name="Google Shape;1337;p49"/>
                <p:cNvSpPr/>
                <p:nvPr/>
              </p:nvSpPr>
              <p:spPr>
                <a:xfrm>
                  <a:off x="4405039" y="3914348"/>
                  <a:ext cx="394500" cy="394500"/>
                </a:xfrm>
                <a:prstGeom prst="ellipse">
                  <a:avLst/>
                </a:prstGeom>
                <a:solidFill>
                  <a:srgbClr val="B07CC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338" name="Google Shape;1338;p49"/>
              <p:cNvSpPr/>
              <p:nvPr/>
            </p:nvSpPr>
            <p:spPr>
              <a:xfrm>
                <a:off x="3264329"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39" name="Google Shape;1339;p49"/>
              <p:cNvSpPr/>
              <p:nvPr/>
            </p:nvSpPr>
            <p:spPr>
              <a:xfrm>
                <a:off x="3782404" y="4068699"/>
                <a:ext cx="85500" cy="85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0" name="Google Shape;1340;p49"/>
              <p:cNvSpPr/>
              <p:nvPr/>
            </p:nvSpPr>
            <p:spPr>
              <a:xfrm>
                <a:off x="4300491" y="4068699"/>
                <a:ext cx="85500" cy="858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1" name="Google Shape;1341;p49"/>
              <p:cNvSpPr/>
              <p:nvPr/>
            </p:nvSpPr>
            <p:spPr>
              <a:xfrm>
                <a:off x="2746254"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42" name="Google Shape;1342;p49"/>
              <p:cNvCxnSpPr>
                <a:stCxn id="1341" idx="0"/>
                <a:endCxn id="1338" idx="0"/>
              </p:cNvCxnSpPr>
              <p:nvPr/>
            </p:nvCxnSpPr>
            <p:spPr>
              <a:xfrm flipH="1" rot="-5400000">
                <a:off x="3047754" y="3809949"/>
                <a:ext cx="600" cy="518100"/>
              </a:xfrm>
              <a:prstGeom prst="curvedConnector3">
                <a:avLst>
                  <a:gd fmla="val -39687500" name="adj1"/>
                </a:avLst>
              </a:prstGeom>
              <a:noFill/>
              <a:ln cap="flat" cmpd="sng" w="19050">
                <a:solidFill>
                  <a:srgbClr val="22244E"/>
                </a:solidFill>
                <a:prstDash val="solid"/>
                <a:round/>
                <a:headEnd len="med" w="med" type="none"/>
                <a:tailEnd len="med" w="med" type="none"/>
              </a:ln>
            </p:spPr>
          </p:cxnSp>
          <p:cxnSp>
            <p:nvCxnSpPr>
              <p:cNvPr id="1343" name="Google Shape;1343;p49"/>
              <p:cNvCxnSpPr>
                <a:stCxn id="1338" idx="4"/>
                <a:endCxn id="1339" idx="4"/>
              </p:cNvCxnSpPr>
              <p:nvPr/>
            </p:nvCxnSpPr>
            <p:spPr>
              <a:xfrm flipH="1" rot="-5400000">
                <a:off x="3565829" y="3895749"/>
                <a:ext cx="600" cy="518100"/>
              </a:xfrm>
              <a:prstGeom prst="curvedConnector3">
                <a:avLst>
                  <a:gd fmla="val 39687500" name="adj1"/>
                </a:avLst>
              </a:prstGeom>
              <a:noFill/>
              <a:ln cap="flat" cmpd="sng" w="19050">
                <a:solidFill>
                  <a:srgbClr val="503259"/>
                </a:solidFill>
                <a:prstDash val="solid"/>
                <a:round/>
                <a:headEnd len="med" w="med" type="none"/>
                <a:tailEnd len="med" w="med" type="none"/>
              </a:ln>
            </p:spPr>
          </p:cxnSp>
          <p:cxnSp>
            <p:nvCxnSpPr>
              <p:cNvPr id="1344" name="Google Shape;1344;p49"/>
              <p:cNvCxnSpPr>
                <a:stCxn id="1339" idx="0"/>
                <a:endCxn id="1340" idx="0"/>
              </p:cNvCxnSpPr>
              <p:nvPr/>
            </p:nvCxnSpPr>
            <p:spPr>
              <a:xfrm flipH="1" rot="-5400000">
                <a:off x="4083904" y="3809949"/>
                <a:ext cx="600" cy="518100"/>
              </a:xfrm>
              <a:prstGeom prst="curvedConnector3">
                <a:avLst>
                  <a:gd fmla="val -39687500" name="adj1"/>
                </a:avLst>
              </a:prstGeom>
              <a:noFill/>
              <a:ln cap="flat" cmpd="sng" w="19050">
                <a:solidFill>
                  <a:srgbClr val="765186"/>
                </a:solidFill>
                <a:prstDash val="solid"/>
                <a:round/>
                <a:headEnd len="med" w="med" type="none"/>
                <a:tailEnd len="med" w="med" type="none"/>
              </a:ln>
            </p:spPr>
          </p:cxnSp>
          <p:cxnSp>
            <p:nvCxnSpPr>
              <p:cNvPr id="1345" name="Google Shape;1345;p49"/>
              <p:cNvCxnSpPr>
                <a:stCxn id="1340" idx="4"/>
                <a:endCxn id="1324" idx="4"/>
              </p:cNvCxnSpPr>
              <p:nvPr/>
            </p:nvCxnSpPr>
            <p:spPr>
              <a:xfrm flipH="1" rot="-5400000">
                <a:off x="4601991" y="3895749"/>
                <a:ext cx="600" cy="518100"/>
              </a:xfrm>
              <a:prstGeom prst="curvedConnector3">
                <a:avLst>
                  <a:gd fmla="val 39687500" name="adj1"/>
                </a:avLst>
              </a:prstGeom>
              <a:noFill/>
              <a:ln cap="flat" cmpd="sng" w="19050">
                <a:solidFill>
                  <a:srgbClr val="B07CC6"/>
                </a:solidFill>
                <a:prstDash val="solid"/>
                <a:round/>
                <a:headEnd len="med" w="med" type="none"/>
                <a:tailEnd len="med" w="med" type="none"/>
              </a:ln>
            </p:spPr>
          </p:cxnSp>
        </p:grpSp>
      </p:grpSp>
      <p:grpSp>
        <p:nvGrpSpPr>
          <p:cNvPr id="1346" name="Google Shape;1346;p49"/>
          <p:cNvGrpSpPr/>
          <p:nvPr/>
        </p:nvGrpSpPr>
        <p:grpSpPr>
          <a:xfrm>
            <a:off x="5103624" y="3935226"/>
            <a:ext cx="1533103" cy="673350"/>
            <a:chOff x="5103624" y="3935226"/>
            <a:chExt cx="1533103" cy="673350"/>
          </a:xfrm>
        </p:grpSpPr>
        <p:grpSp>
          <p:nvGrpSpPr>
            <p:cNvPr id="1347" name="Google Shape;1347;p49"/>
            <p:cNvGrpSpPr/>
            <p:nvPr/>
          </p:nvGrpSpPr>
          <p:grpSpPr>
            <a:xfrm>
              <a:off x="6125827" y="3935226"/>
              <a:ext cx="510900" cy="673350"/>
              <a:chOff x="6119344" y="3856251"/>
              <a:chExt cx="510900" cy="673350"/>
            </a:xfrm>
          </p:grpSpPr>
          <p:sp>
            <p:nvSpPr>
              <p:cNvPr id="1348" name="Google Shape;1348;p49"/>
              <p:cNvSpPr/>
              <p:nvPr/>
            </p:nvSpPr>
            <p:spPr>
              <a:xfrm>
                <a:off x="6119344" y="3856251"/>
                <a:ext cx="510900" cy="510900"/>
              </a:xfrm>
              <a:prstGeom prst="arc">
                <a:avLst>
                  <a:gd fmla="val 10788183" name="adj1"/>
                  <a:gd fmla="val 5348878" name="adj2"/>
                </a:avLst>
              </a:prstGeom>
              <a:no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49" name="Google Shape;1349;p49"/>
              <p:cNvCxnSpPr>
                <a:stCxn id="1348" idx="1"/>
              </p:cNvCxnSpPr>
              <p:nvPr/>
            </p:nvCxnSpPr>
            <p:spPr>
              <a:xfrm>
                <a:off x="6374794" y="4111701"/>
                <a:ext cx="0" cy="417900"/>
              </a:xfrm>
              <a:prstGeom prst="straightConnector1">
                <a:avLst/>
              </a:prstGeom>
              <a:noFill/>
              <a:ln cap="flat" cmpd="sng" w="19050">
                <a:solidFill>
                  <a:srgbClr val="B07CC6"/>
                </a:solidFill>
                <a:prstDash val="solid"/>
                <a:round/>
                <a:headEnd len="med" w="med" type="none"/>
                <a:tailEnd len="med" w="med" type="oval"/>
              </a:ln>
            </p:spPr>
          </p:cxnSp>
          <p:sp>
            <p:nvSpPr>
              <p:cNvPr id="1350" name="Google Shape;1350;p49"/>
              <p:cNvSpPr/>
              <p:nvPr/>
            </p:nvSpPr>
            <p:spPr>
              <a:xfrm>
                <a:off x="6177532" y="3914348"/>
                <a:ext cx="394500" cy="3945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51" name="Google Shape;1351;p49"/>
            <p:cNvGrpSpPr/>
            <p:nvPr/>
          </p:nvGrpSpPr>
          <p:grpSpPr>
            <a:xfrm>
              <a:off x="5614720" y="3935226"/>
              <a:ext cx="510900" cy="673350"/>
              <a:chOff x="5606594" y="3856251"/>
              <a:chExt cx="510900" cy="673350"/>
            </a:xfrm>
          </p:grpSpPr>
          <p:sp>
            <p:nvSpPr>
              <p:cNvPr id="1352" name="Google Shape;1352;p49"/>
              <p:cNvSpPr/>
              <p:nvPr/>
            </p:nvSpPr>
            <p:spPr>
              <a:xfrm>
                <a:off x="5606594" y="3856251"/>
                <a:ext cx="510900" cy="510900"/>
              </a:xfrm>
              <a:prstGeom prst="arc">
                <a:avLst>
                  <a:gd fmla="val 10788183" name="adj1"/>
                  <a:gd fmla="val 5348878" name="adj2"/>
                </a:avLst>
              </a:prstGeom>
              <a:no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53" name="Google Shape;1353;p49"/>
              <p:cNvCxnSpPr>
                <a:stCxn id="1352" idx="1"/>
              </p:cNvCxnSpPr>
              <p:nvPr/>
            </p:nvCxnSpPr>
            <p:spPr>
              <a:xfrm>
                <a:off x="5862044" y="4111701"/>
                <a:ext cx="0" cy="417900"/>
              </a:xfrm>
              <a:prstGeom prst="straightConnector1">
                <a:avLst/>
              </a:prstGeom>
              <a:noFill/>
              <a:ln cap="flat" cmpd="sng" w="19050">
                <a:solidFill>
                  <a:srgbClr val="765186"/>
                </a:solidFill>
                <a:prstDash val="solid"/>
                <a:round/>
                <a:headEnd len="med" w="med" type="none"/>
                <a:tailEnd len="med" w="med" type="oval"/>
              </a:ln>
            </p:spPr>
          </p:cxnSp>
          <p:sp>
            <p:nvSpPr>
              <p:cNvPr id="1354" name="Google Shape;1354;p49"/>
              <p:cNvSpPr/>
              <p:nvPr/>
            </p:nvSpPr>
            <p:spPr>
              <a:xfrm>
                <a:off x="5664782" y="3914348"/>
                <a:ext cx="394500" cy="3945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55" name="Google Shape;1355;p49"/>
            <p:cNvGrpSpPr/>
            <p:nvPr/>
          </p:nvGrpSpPr>
          <p:grpSpPr>
            <a:xfrm>
              <a:off x="5103624" y="3935226"/>
              <a:ext cx="510900" cy="673350"/>
              <a:chOff x="5093856" y="3856251"/>
              <a:chExt cx="510900" cy="673350"/>
            </a:xfrm>
          </p:grpSpPr>
          <p:sp>
            <p:nvSpPr>
              <p:cNvPr id="1356" name="Google Shape;1356;p49"/>
              <p:cNvSpPr/>
              <p:nvPr/>
            </p:nvSpPr>
            <p:spPr>
              <a:xfrm>
                <a:off x="5093856" y="3856251"/>
                <a:ext cx="510900" cy="510900"/>
              </a:xfrm>
              <a:prstGeom prst="arc">
                <a:avLst>
                  <a:gd fmla="val 10788183" name="adj1"/>
                  <a:gd fmla="val 5348878" name="adj2"/>
                </a:avLst>
              </a:prstGeom>
              <a:no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57" name="Google Shape;1357;p49"/>
              <p:cNvCxnSpPr>
                <a:stCxn id="1356" idx="1"/>
              </p:cNvCxnSpPr>
              <p:nvPr/>
            </p:nvCxnSpPr>
            <p:spPr>
              <a:xfrm>
                <a:off x="5349306" y="4111701"/>
                <a:ext cx="0" cy="417900"/>
              </a:xfrm>
              <a:prstGeom prst="straightConnector1">
                <a:avLst/>
              </a:prstGeom>
              <a:noFill/>
              <a:ln cap="flat" cmpd="sng" w="19050">
                <a:solidFill>
                  <a:srgbClr val="503259"/>
                </a:solidFill>
                <a:prstDash val="solid"/>
                <a:round/>
                <a:headEnd len="med" w="med" type="none"/>
                <a:tailEnd len="med" w="med" type="oval"/>
              </a:ln>
            </p:spPr>
          </p:cxnSp>
          <p:sp>
            <p:nvSpPr>
              <p:cNvPr id="1358" name="Google Shape;1358;p49"/>
              <p:cNvSpPr/>
              <p:nvPr/>
            </p:nvSpPr>
            <p:spPr>
              <a:xfrm>
                <a:off x="5152045" y="3914348"/>
                <a:ext cx="394500" cy="3945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graphicFrame>
        <p:nvGraphicFramePr>
          <p:cNvPr id="1363" name="Google Shape;1363;p50"/>
          <p:cNvGraphicFramePr/>
          <p:nvPr/>
        </p:nvGraphicFramePr>
        <p:xfrm>
          <a:off x="3372638" y="2034494"/>
          <a:ext cx="3000000" cy="3000000"/>
        </p:xfrm>
        <a:graphic>
          <a:graphicData uri="http://schemas.openxmlformats.org/drawingml/2006/table">
            <a:tbl>
              <a:tblPr>
                <a:noFill/>
                <a:tableStyleId>{12B8ACD1-DB6E-488F-B18A-0F54E278B3E0}</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364" name="Google Shape;1364;p50"/>
          <p:cNvGraphicFramePr/>
          <p:nvPr/>
        </p:nvGraphicFramePr>
        <p:xfrm>
          <a:off x="712575" y="649450"/>
          <a:ext cx="3000000" cy="3000000"/>
        </p:xfrm>
        <a:graphic>
          <a:graphicData uri="http://schemas.openxmlformats.org/drawingml/2006/table">
            <a:tbl>
              <a:tblPr>
                <a:noFill/>
                <a:tableStyleId>{12B8ACD1-DB6E-488F-B18A-0F54E278B3E0}</a:tableStyleId>
              </a:tblPr>
              <a:tblGrid>
                <a:gridCol w="399075"/>
                <a:gridCol w="399075"/>
                <a:gridCol w="399075"/>
                <a:gridCol w="399075"/>
                <a:gridCol w="399075"/>
                <a:gridCol w="399075"/>
              </a:tblGrid>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1365" name="Google Shape;1365;p50"/>
          <p:cNvSpPr/>
          <p:nvPr/>
        </p:nvSpPr>
        <p:spPr>
          <a:xfrm>
            <a:off x="1510725" y="1112313"/>
            <a:ext cx="798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6" name="Google Shape;1366;p50"/>
          <p:cNvSpPr/>
          <p:nvPr/>
        </p:nvSpPr>
        <p:spPr>
          <a:xfrm>
            <a:off x="2309025" y="138093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7" name="Google Shape;1367;p50"/>
          <p:cNvSpPr/>
          <p:nvPr/>
        </p:nvSpPr>
        <p:spPr>
          <a:xfrm>
            <a:off x="2308725" y="1649563"/>
            <a:ext cx="7983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aphicFrame>
        <p:nvGraphicFramePr>
          <p:cNvPr id="1368" name="Google Shape;1368;p50"/>
          <p:cNvGraphicFramePr/>
          <p:nvPr/>
        </p:nvGraphicFramePr>
        <p:xfrm>
          <a:off x="3372638" y="649450"/>
          <a:ext cx="3000000" cy="3000000"/>
        </p:xfrm>
        <a:graphic>
          <a:graphicData uri="http://schemas.openxmlformats.org/drawingml/2006/table">
            <a:tbl>
              <a:tblPr>
                <a:noFill/>
                <a:tableStyleId>{12B8ACD1-DB6E-488F-B18A-0F54E278B3E0}</a:tableStyleId>
              </a:tblPr>
              <a:tblGrid>
                <a:gridCol w="399075"/>
                <a:gridCol w="401025"/>
                <a:gridCol w="39712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369" name="Google Shape;1369;p50"/>
          <p:cNvGraphicFramePr/>
          <p:nvPr/>
        </p:nvGraphicFramePr>
        <p:xfrm>
          <a:off x="6032700" y="649450"/>
          <a:ext cx="3000000" cy="3000000"/>
        </p:xfrm>
        <a:graphic>
          <a:graphicData uri="http://schemas.openxmlformats.org/drawingml/2006/table">
            <a:tbl>
              <a:tblPr>
                <a:noFill/>
                <a:tableStyleId>{12B8ACD1-DB6E-488F-B18A-0F54E278B3E0}</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aphicFrame>
        <p:nvGraphicFramePr>
          <p:cNvPr id="1370" name="Google Shape;1370;p50"/>
          <p:cNvGraphicFramePr/>
          <p:nvPr/>
        </p:nvGraphicFramePr>
        <p:xfrm>
          <a:off x="718250" y="2034506"/>
          <a:ext cx="3000000" cy="3000000"/>
        </p:xfrm>
        <a:graphic>
          <a:graphicData uri="http://schemas.openxmlformats.org/drawingml/2006/table">
            <a:tbl>
              <a:tblPr>
                <a:noFill/>
                <a:tableStyleId>{12B8ACD1-DB6E-488F-B18A-0F54E278B3E0}</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highlight>
                          <a:schemeClr val="dk1"/>
                        </a:highlight>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pSp>
        <p:nvGrpSpPr>
          <p:cNvPr id="1371" name="Google Shape;1371;p50"/>
          <p:cNvGrpSpPr/>
          <p:nvPr/>
        </p:nvGrpSpPr>
        <p:grpSpPr>
          <a:xfrm>
            <a:off x="3771725" y="2383156"/>
            <a:ext cx="1995300" cy="74400"/>
            <a:chOff x="3771725" y="2273200"/>
            <a:chExt cx="1995300" cy="74400"/>
          </a:xfrm>
        </p:grpSpPr>
        <p:sp>
          <p:nvSpPr>
            <p:cNvPr id="1372" name="Google Shape;1372;p50"/>
            <p:cNvSpPr/>
            <p:nvPr/>
          </p:nvSpPr>
          <p:spPr>
            <a:xfrm>
              <a:off x="3771725" y="2273200"/>
              <a:ext cx="19953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3" name="Google Shape;1373;p50"/>
            <p:cNvSpPr/>
            <p:nvPr/>
          </p:nvSpPr>
          <p:spPr>
            <a:xfrm>
              <a:off x="3771725" y="2273200"/>
              <a:ext cx="46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74" name="Google Shape;1374;p50"/>
          <p:cNvGrpSpPr/>
          <p:nvPr/>
        </p:nvGrpSpPr>
        <p:grpSpPr>
          <a:xfrm>
            <a:off x="3771725" y="2644506"/>
            <a:ext cx="1995300" cy="74400"/>
            <a:chOff x="3771725" y="2534550"/>
            <a:chExt cx="1995300" cy="74400"/>
          </a:xfrm>
        </p:grpSpPr>
        <p:sp>
          <p:nvSpPr>
            <p:cNvPr id="1375" name="Google Shape;1375;p50"/>
            <p:cNvSpPr/>
            <p:nvPr/>
          </p:nvSpPr>
          <p:spPr>
            <a:xfrm>
              <a:off x="3771725" y="2534550"/>
              <a:ext cx="199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6" name="Google Shape;1376;p50"/>
            <p:cNvSpPr/>
            <p:nvPr/>
          </p:nvSpPr>
          <p:spPr>
            <a:xfrm>
              <a:off x="3771725" y="2534550"/>
              <a:ext cx="798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77" name="Google Shape;1377;p50"/>
          <p:cNvGrpSpPr/>
          <p:nvPr/>
        </p:nvGrpSpPr>
        <p:grpSpPr>
          <a:xfrm>
            <a:off x="3771725" y="2905856"/>
            <a:ext cx="1995300" cy="74400"/>
            <a:chOff x="3771725" y="2795900"/>
            <a:chExt cx="1995300" cy="74400"/>
          </a:xfrm>
        </p:grpSpPr>
        <p:sp>
          <p:nvSpPr>
            <p:cNvPr id="1378" name="Google Shape;1378;p50"/>
            <p:cNvSpPr/>
            <p:nvPr/>
          </p:nvSpPr>
          <p:spPr>
            <a:xfrm>
              <a:off x="3771725" y="2795900"/>
              <a:ext cx="1995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9" name="Google Shape;1379;p50"/>
            <p:cNvSpPr/>
            <p:nvPr/>
          </p:nvSpPr>
          <p:spPr>
            <a:xfrm>
              <a:off x="3771725" y="2795900"/>
              <a:ext cx="16305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aphicFrame>
        <p:nvGraphicFramePr>
          <p:cNvPr id="1380" name="Google Shape;1380;p50"/>
          <p:cNvGraphicFramePr/>
          <p:nvPr/>
        </p:nvGraphicFramePr>
        <p:xfrm>
          <a:off x="6027038" y="2034494"/>
          <a:ext cx="3000000" cy="3000000"/>
        </p:xfrm>
        <a:graphic>
          <a:graphicData uri="http://schemas.openxmlformats.org/drawingml/2006/table">
            <a:tbl>
              <a:tblPr>
                <a:noFill/>
                <a:tableStyleId>{12B8ACD1-DB6E-488F-B18A-0F54E278B3E0}</a:tableStyleId>
              </a:tblPr>
              <a:tblGrid>
                <a:gridCol w="411725"/>
                <a:gridCol w="386425"/>
                <a:gridCol w="399075"/>
                <a:gridCol w="399075"/>
                <a:gridCol w="399075"/>
                <a:gridCol w="391250"/>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aphicFrame>
        <p:nvGraphicFramePr>
          <p:cNvPr id="1381" name="Google Shape;1381;p50"/>
          <p:cNvGraphicFramePr/>
          <p:nvPr/>
        </p:nvGraphicFramePr>
        <p:xfrm>
          <a:off x="722138" y="3419550"/>
          <a:ext cx="3000000" cy="3000000"/>
        </p:xfrm>
        <a:graphic>
          <a:graphicData uri="http://schemas.openxmlformats.org/drawingml/2006/table">
            <a:tbl>
              <a:tblPr>
                <a:noFill/>
                <a:tableStyleId>{12B8ACD1-DB6E-488F-B18A-0F54E278B3E0}</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graphicFrame>
        <p:nvGraphicFramePr>
          <p:cNvPr id="1382" name="Google Shape;1382;p50"/>
          <p:cNvGraphicFramePr/>
          <p:nvPr/>
        </p:nvGraphicFramePr>
        <p:xfrm>
          <a:off x="3374600" y="3419550"/>
          <a:ext cx="3000000" cy="3000000"/>
        </p:xfrm>
        <a:graphic>
          <a:graphicData uri="http://schemas.openxmlformats.org/drawingml/2006/table">
            <a:tbl>
              <a:tblPr>
                <a:noFill/>
                <a:tableStyleId>{12B8ACD1-DB6E-488F-B18A-0F54E278B3E0}</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graphicFrame>
        <p:nvGraphicFramePr>
          <p:cNvPr id="1383" name="Google Shape;1383;p50"/>
          <p:cNvGraphicFramePr/>
          <p:nvPr/>
        </p:nvGraphicFramePr>
        <p:xfrm>
          <a:off x="6027038" y="3419550"/>
          <a:ext cx="3000000" cy="3000000"/>
        </p:xfrm>
        <a:graphic>
          <a:graphicData uri="http://schemas.openxmlformats.org/drawingml/2006/table">
            <a:tbl>
              <a:tblPr>
                <a:noFill/>
                <a:tableStyleId>{12B8ACD1-DB6E-488F-B18A-0F54E278B3E0}</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cxnSp>
        <p:nvCxnSpPr>
          <p:cNvPr id="1384" name="Google Shape;1384;p50"/>
          <p:cNvCxnSpPr/>
          <p:nvPr/>
        </p:nvCxnSpPr>
        <p:spPr>
          <a:xfrm>
            <a:off x="6438775" y="3814488"/>
            <a:ext cx="1974900" cy="0"/>
          </a:xfrm>
          <a:prstGeom prst="straightConnector1">
            <a:avLst/>
          </a:prstGeom>
          <a:noFill/>
          <a:ln cap="flat" cmpd="sng" w="19050">
            <a:solidFill>
              <a:schemeClr val="lt1"/>
            </a:solidFill>
            <a:prstDash val="solid"/>
            <a:round/>
            <a:headEnd len="med" w="med" type="none"/>
            <a:tailEnd len="med" w="med" type="none"/>
          </a:ln>
        </p:spPr>
      </p:cxnSp>
      <p:cxnSp>
        <p:nvCxnSpPr>
          <p:cNvPr id="1385" name="Google Shape;1385;p50"/>
          <p:cNvCxnSpPr/>
          <p:nvPr/>
        </p:nvCxnSpPr>
        <p:spPr>
          <a:xfrm>
            <a:off x="6438775" y="4075138"/>
            <a:ext cx="1974900" cy="0"/>
          </a:xfrm>
          <a:prstGeom prst="straightConnector1">
            <a:avLst/>
          </a:prstGeom>
          <a:noFill/>
          <a:ln cap="flat" cmpd="sng" w="19050">
            <a:solidFill>
              <a:schemeClr val="dk2"/>
            </a:solidFill>
            <a:prstDash val="solid"/>
            <a:round/>
            <a:headEnd len="med" w="med" type="none"/>
            <a:tailEnd len="med" w="med" type="none"/>
          </a:ln>
        </p:spPr>
      </p:cxnSp>
      <p:cxnSp>
        <p:nvCxnSpPr>
          <p:cNvPr id="1386" name="Google Shape;1386;p50"/>
          <p:cNvCxnSpPr/>
          <p:nvPr/>
        </p:nvCxnSpPr>
        <p:spPr>
          <a:xfrm>
            <a:off x="6438775" y="4335788"/>
            <a:ext cx="1974900" cy="0"/>
          </a:xfrm>
          <a:prstGeom prst="straightConnector1">
            <a:avLst/>
          </a:prstGeom>
          <a:noFill/>
          <a:ln cap="flat" cmpd="sng" w="19050">
            <a:solidFill>
              <a:schemeClr val="lt2"/>
            </a:solidFill>
            <a:prstDash val="solid"/>
            <a:round/>
            <a:headEnd len="med" w="med" type="none"/>
            <a:tailEnd len="med" w="med" type="none"/>
          </a:ln>
        </p:spPr>
      </p:cxnSp>
      <p:sp>
        <p:nvSpPr>
          <p:cNvPr id="1387" name="Google Shape;1387;p50"/>
          <p:cNvSpPr/>
          <p:nvPr/>
        </p:nvSpPr>
        <p:spPr>
          <a:xfrm>
            <a:off x="643177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8" name="Google Shape;1388;p50"/>
          <p:cNvSpPr/>
          <p:nvPr/>
        </p:nvSpPr>
        <p:spPr>
          <a:xfrm>
            <a:off x="6830850"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9" name="Google Shape;1389;p50"/>
          <p:cNvSpPr/>
          <p:nvPr/>
        </p:nvSpPr>
        <p:spPr>
          <a:xfrm>
            <a:off x="722672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0" name="Google Shape;1390;p50"/>
          <p:cNvSpPr/>
          <p:nvPr/>
        </p:nvSpPr>
        <p:spPr>
          <a:xfrm>
            <a:off x="6431775" y="4037938"/>
            <a:ext cx="3990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1" name="Google Shape;1391;p50"/>
          <p:cNvSpPr/>
          <p:nvPr/>
        </p:nvSpPr>
        <p:spPr>
          <a:xfrm>
            <a:off x="6830850"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2" name="Google Shape;1392;p50"/>
          <p:cNvSpPr/>
          <p:nvPr/>
        </p:nvSpPr>
        <p:spPr>
          <a:xfrm>
            <a:off x="7226725"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3" name="Google Shape;1393;p50"/>
          <p:cNvSpPr/>
          <p:nvPr/>
        </p:nvSpPr>
        <p:spPr>
          <a:xfrm>
            <a:off x="1919375" y="843700"/>
            <a:ext cx="11877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grpSp>
        <p:nvGrpSpPr>
          <p:cNvPr id="1398" name="Google Shape;1398;p51"/>
          <p:cNvGrpSpPr/>
          <p:nvPr/>
        </p:nvGrpSpPr>
        <p:grpSpPr>
          <a:xfrm>
            <a:off x="4842026" y="534551"/>
            <a:ext cx="1039466" cy="1217093"/>
            <a:chOff x="4842026" y="534551"/>
            <a:chExt cx="1039466" cy="1217093"/>
          </a:xfrm>
        </p:grpSpPr>
        <p:grpSp>
          <p:nvGrpSpPr>
            <p:cNvPr id="1399" name="Google Shape;1399;p51"/>
            <p:cNvGrpSpPr/>
            <p:nvPr/>
          </p:nvGrpSpPr>
          <p:grpSpPr>
            <a:xfrm>
              <a:off x="4842026" y="534551"/>
              <a:ext cx="1039466" cy="1217093"/>
              <a:chOff x="5730743" y="656888"/>
              <a:chExt cx="812400" cy="951300"/>
            </a:xfrm>
          </p:grpSpPr>
          <p:grpSp>
            <p:nvGrpSpPr>
              <p:cNvPr id="1400" name="Google Shape;1400;p51"/>
              <p:cNvGrpSpPr/>
              <p:nvPr/>
            </p:nvGrpSpPr>
            <p:grpSpPr>
              <a:xfrm>
                <a:off x="5730743" y="726350"/>
                <a:ext cx="812400" cy="812400"/>
                <a:chOff x="5730743" y="726350"/>
                <a:chExt cx="812400" cy="812400"/>
              </a:xfrm>
            </p:grpSpPr>
            <p:sp>
              <p:nvSpPr>
                <p:cNvPr id="1401" name="Google Shape;1401;p51"/>
                <p:cNvSpPr/>
                <p:nvPr/>
              </p:nvSpPr>
              <p:spPr>
                <a:xfrm>
                  <a:off x="6136943" y="726350"/>
                  <a:ext cx="406200" cy="406200"/>
                </a:xfrm>
                <a:prstGeom prst="round2Diag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2" name="Google Shape;1402;p51"/>
                <p:cNvSpPr/>
                <p:nvPr/>
              </p:nvSpPr>
              <p:spPr>
                <a:xfrm flipH="1" rot="10800000">
                  <a:off x="6136943" y="1132550"/>
                  <a:ext cx="406200" cy="406200"/>
                </a:xfrm>
                <a:prstGeom prst="round2Diag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3" name="Google Shape;1403;p51"/>
                <p:cNvSpPr/>
                <p:nvPr/>
              </p:nvSpPr>
              <p:spPr>
                <a:xfrm flipH="1">
                  <a:off x="5730743" y="726350"/>
                  <a:ext cx="406200" cy="4062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4" name="Google Shape;1404;p51"/>
                <p:cNvSpPr/>
                <p:nvPr/>
              </p:nvSpPr>
              <p:spPr>
                <a:xfrm rot="10800000">
                  <a:off x="5730743" y="1132550"/>
                  <a:ext cx="406200" cy="406200"/>
                </a:xfrm>
                <a:prstGeom prst="round2Diag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05" name="Google Shape;1405;p51"/>
              <p:cNvSpPr/>
              <p:nvPr/>
            </p:nvSpPr>
            <p:spPr>
              <a:xfrm>
                <a:off x="5973443" y="969050"/>
                <a:ext cx="327000" cy="3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6" name="Google Shape;1406;p51"/>
              <p:cNvSpPr/>
              <p:nvPr/>
            </p:nvSpPr>
            <p:spPr>
              <a:xfrm>
                <a:off x="5799987" y="656888"/>
                <a:ext cx="147900" cy="147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7" name="Google Shape;1407;p51"/>
              <p:cNvSpPr/>
              <p:nvPr/>
            </p:nvSpPr>
            <p:spPr>
              <a:xfrm>
                <a:off x="5799987" y="1460288"/>
                <a:ext cx="147900" cy="147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8" name="Google Shape;1408;p51"/>
              <p:cNvSpPr/>
              <p:nvPr/>
            </p:nvSpPr>
            <p:spPr>
              <a:xfrm>
                <a:off x="6326037" y="656888"/>
                <a:ext cx="147900" cy="147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9" name="Google Shape;1409;p51"/>
              <p:cNvSpPr/>
              <p:nvPr/>
            </p:nvSpPr>
            <p:spPr>
              <a:xfrm>
                <a:off x="6326037" y="1460288"/>
                <a:ext cx="147900" cy="1479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10" name="Google Shape;1410;p51"/>
            <p:cNvSpPr/>
            <p:nvPr/>
          </p:nvSpPr>
          <p:spPr>
            <a:xfrm>
              <a:off x="5110626" y="892261"/>
              <a:ext cx="501900" cy="50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11" name="Google Shape;1411;p51"/>
          <p:cNvSpPr/>
          <p:nvPr/>
        </p:nvSpPr>
        <p:spPr>
          <a:xfrm flipH="1">
            <a:off x="3926963" y="3394775"/>
            <a:ext cx="496800" cy="509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412" name="Google Shape;1412;p51"/>
          <p:cNvGrpSpPr/>
          <p:nvPr/>
        </p:nvGrpSpPr>
        <p:grpSpPr>
          <a:xfrm>
            <a:off x="702941" y="2050687"/>
            <a:ext cx="1076771" cy="1049716"/>
            <a:chOff x="703000" y="2087175"/>
            <a:chExt cx="1002300" cy="977025"/>
          </a:xfrm>
        </p:grpSpPr>
        <p:sp>
          <p:nvSpPr>
            <p:cNvPr id="1413" name="Google Shape;1413;p51"/>
            <p:cNvSpPr/>
            <p:nvPr/>
          </p:nvSpPr>
          <p:spPr>
            <a:xfrm>
              <a:off x="868450" y="2087175"/>
              <a:ext cx="671400" cy="6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4" name="Google Shape;1414;p51"/>
            <p:cNvSpPr/>
            <p:nvPr/>
          </p:nvSpPr>
          <p:spPr>
            <a:xfrm>
              <a:off x="1033900" y="2392800"/>
              <a:ext cx="671400" cy="671400"/>
            </a:xfrm>
            <a:prstGeom prst="ellipse">
              <a:avLst/>
            </a:prstGeom>
            <a:solidFill>
              <a:srgbClr val="B07CC6">
                <a:alpha val="55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5" name="Google Shape;1415;p51"/>
            <p:cNvSpPr/>
            <p:nvPr/>
          </p:nvSpPr>
          <p:spPr>
            <a:xfrm>
              <a:off x="703000" y="2392800"/>
              <a:ext cx="671400" cy="671400"/>
            </a:xfrm>
            <a:prstGeom prst="ellipse">
              <a:avLst/>
            </a:prstGeom>
            <a:solidFill>
              <a:srgbClr val="503259">
                <a:alpha val="587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16" name="Google Shape;1416;p51"/>
          <p:cNvGrpSpPr/>
          <p:nvPr/>
        </p:nvGrpSpPr>
        <p:grpSpPr>
          <a:xfrm>
            <a:off x="1906805" y="2058326"/>
            <a:ext cx="688976" cy="1049885"/>
            <a:chOff x="1992126" y="2083056"/>
            <a:chExt cx="750600" cy="1143790"/>
          </a:xfrm>
        </p:grpSpPr>
        <p:grpSp>
          <p:nvGrpSpPr>
            <p:cNvPr id="1417" name="Google Shape;1417;p51"/>
            <p:cNvGrpSpPr/>
            <p:nvPr/>
          </p:nvGrpSpPr>
          <p:grpSpPr>
            <a:xfrm>
              <a:off x="1992126" y="2083056"/>
              <a:ext cx="750600" cy="1143661"/>
              <a:chOff x="1992126" y="2083056"/>
              <a:chExt cx="750600" cy="1143661"/>
            </a:xfrm>
          </p:grpSpPr>
          <p:sp>
            <p:nvSpPr>
              <p:cNvPr id="1418" name="Google Shape;1418;p51"/>
              <p:cNvSpPr/>
              <p:nvPr/>
            </p:nvSpPr>
            <p:spPr>
              <a:xfrm>
                <a:off x="1992126" y="2083056"/>
                <a:ext cx="750600" cy="750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19" name="Google Shape;1419;p51"/>
              <p:cNvCxnSpPr/>
              <p:nvPr/>
            </p:nvCxnSpPr>
            <p:spPr>
              <a:xfrm>
                <a:off x="1992126" y="2458418"/>
                <a:ext cx="0" cy="768300"/>
              </a:xfrm>
              <a:prstGeom prst="straightConnector1">
                <a:avLst/>
              </a:prstGeom>
              <a:noFill/>
              <a:ln cap="flat" cmpd="sng" w="19050">
                <a:solidFill>
                  <a:schemeClr val="lt1"/>
                </a:solidFill>
                <a:prstDash val="solid"/>
                <a:round/>
                <a:headEnd len="med" w="med" type="none"/>
                <a:tailEnd len="med" w="med" type="none"/>
              </a:ln>
            </p:spPr>
          </p:cxnSp>
        </p:grpSp>
        <p:grpSp>
          <p:nvGrpSpPr>
            <p:cNvPr id="1420" name="Google Shape;1420;p51"/>
            <p:cNvGrpSpPr/>
            <p:nvPr/>
          </p:nvGrpSpPr>
          <p:grpSpPr>
            <a:xfrm>
              <a:off x="2045161" y="2136120"/>
              <a:ext cx="644700" cy="1090586"/>
              <a:chOff x="2045161" y="2136120"/>
              <a:chExt cx="644700" cy="1090586"/>
            </a:xfrm>
          </p:grpSpPr>
          <p:sp>
            <p:nvSpPr>
              <p:cNvPr id="1421" name="Google Shape;1421;p51"/>
              <p:cNvSpPr/>
              <p:nvPr/>
            </p:nvSpPr>
            <p:spPr>
              <a:xfrm>
                <a:off x="2045161" y="2136120"/>
                <a:ext cx="644700" cy="644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22" name="Google Shape;1422;p51"/>
              <p:cNvCxnSpPr>
                <a:stCxn id="1421" idx="3"/>
              </p:cNvCxnSpPr>
              <p:nvPr/>
            </p:nvCxnSpPr>
            <p:spPr>
              <a:xfrm>
                <a:off x="2139575" y="2686406"/>
                <a:ext cx="0" cy="540300"/>
              </a:xfrm>
              <a:prstGeom prst="straightConnector1">
                <a:avLst/>
              </a:prstGeom>
              <a:noFill/>
              <a:ln cap="flat" cmpd="sng" w="19050">
                <a:solidFill>
                  <a:schemeClr val="dk2"/>
                </a:solidFill>
                <a:prstDash val="solid"/>
                <a:round/>
                <a:headEnd len="med" w="med" type="none"/>
                <a:tailEnd len="med" w="med" type="none"/>
              </a:ln>
            </p:spPr>
          </p:cxnSp>
        </p:grpSp>
        <p:grpSp>
          <p:nvGrpSpPr>
            <p:cNvPr id="1423" name="Google Shape;1423;p51"/>
            <p:cNvGrpSpPr/>
            <p:nvPr/>
          </p:nvGrpSpPr>
          <p:grpSpPr>
            <a:xfrm>
              <a:off x="2101854" y="2192746"/>
              <a:ext cx="531300" cy="1034100"/>
              <a:chOff x="2101854" y="2192746"/>
              <a:chExt cx="531300" cy="1034100"/>
            </a:xfrm>
          </p:grpSpPr>
          <p:sp>
            <p:nvSpPr>
              <p:cNvPr id="1424" name="Google Shape;1424;p51"/>
              <p:cNvSpPr/>
              <p:nvPr/>
            </p:nvSpPr>
            <p:spPr>
              <a:xfrm>
                <a:off x="2101854" y="2192746"/>
                <a:ext cx="531300" cy="5313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25" name="Google Shape;1425;p51"/>
              <p:cNvCxnSpPr>
                <a:stCxn id="1424" idx="4"/>
              </p:cNvCxnSpPr>
              <p:nvPr/>
            </p:nvCxnSpPr>
            <p:spPr>
              <a:xfrm>
                <a:off x="2367504" y="2724046"/>
                <a:ext cx="0" cy="502800"/>
              </a:xfrm>
              <a:prstGeom prst="straightConnector1">
                <a:avLst/>
              </a:prstGeom>
              <a:noFill/>
              <a:ln cap="flat" cmpd="sng" w="19050">
                <a:solidFill>
                  <a:schemeClr val="lt2"/>
                </a:solidFill>
                <a:prstDash val="solid"/>
                <a:round/>
                <a:headEnd len="med" w="med" type="none"/>
                <a:tailEnd len="med" w="med" type="none"/>
              </a:ln>
            </p:spPr>
          </p:cxnSp>
        </p:grpSp>
        <p:grpSp>
          <p:nvGrpSpPr>
            <p:cNvPr id="1426" name="Google Shape;1426;p51"/>
            <p:cNvGrpSpPr/>
            <p:nvPr/>
          </p:nvGrpSpPr>
          <p:grpSpPr>
            <a:xfrm>
              <a:off x="2162890" y="2253859"/>
              <a:ext cx="409200" cy="972900"/>
              <a:chOff x="2162890" y="2253859"/>
              <a:chExt cx="409200" cy="972900"/>
            </a:xfrm>
          </p:grpSpPr>
          <p:sp>
            <p:nvSpPr>
              <p:cNvPr id="1427" name="Google Shape;1427;p51"/>
              <p:cNvSpPr/>
              <p:nvPr/>
            </p:nvSpPr>
            <p:spPr>
              <a:xfrm>
                <a:off x="2162890" y="2253859"/>
                <a:ext cx="409200" cy="409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28" name="Google Shape;1428;p51"/>
              <p:cNvCxnSpPr>
                <a:stCxn id="1427" idx="6"/>
              </p:cNvCxnSpPr>
              <p:nvPr/>
            </p:nvCxnSpPr>
            <p:spPr>
              <a:xfrm>
                <a:off x="2572090" y="2458459"/>
                <a:ext cx="0" cy="768300"/>
              </a:xfrm>
              <a:prstGeom prst="straightConnector1">
                <a:avLst/>
              </a:prstGeom>
              <a:noFill/>
              <a:ln cap="flat" cmpd="sng" w="19050">
                <a:solidFill>
                  <a:schemeClr val="accent1"/>
                </a:solidFill>
                <a:prstDash val="solid"/>
                <a:round/>
                <a:headEnd len="med" w="med" type="none"/>
                <a:tailEnd len="med" w="med" type="none"/>
              </a:ln>
            </p:spPr>
          </p:cxnSp>
        </p:grpSp>
        <p:grpSp>
          <p:nvGrpSpPr>
            <p:cNvPr id="1429" name="Google Shape;1429;p51"/>
            <p:cNvGrpSpPr/>
            <p:nvPr/>
          </p:nvGrpSpPr>
          <p:grpSpPr>
            <a:xfrm>
              <a:off x="2212739" y="2303722"/>
              <a:ext cx="309600" cy="923060"/>
              <a:chOff x="2212739" y="2303722"/>
              <a:chExt cx="309600" cy="923060"/>
            </a:xfrm>
          </p:grpSpPr>
          <p:sp>
            <p:nvSpPr>
              <p:cNvPr id="1430" name="Google Shape;1430;p51"/>
              <p:cNvSpPr/>
              <p:nvPr/>
            </p:nvSpPr>
            <p:spPr>
              <a:xfrm>
                <a:off x="2212739" y="2303722"/>
                <a:ext cx="309600" cy="3096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31" name="Google Shape;1431;p51"/>
              <p:cNvCxnSpPr>
                <a:stCxn id="1430" idx="5"/>
              </p:cNvCxnSpPr>
              <p:nvPr/>
            </p:nvCxnSpPr>
            <p:spPr>
              <a:xfrm>
                <a:off x="2476999" y="2567982"/>
                <a:ext cx="0" cy="658800"/>
              </a:xfrm>
              <a:prstGeom prst="straightConnector1">
                <a:avLst/>
              </a:prstGeom>
              <a:noFill/>
              <a:ln cap="flat" cmpd="sng" w="19050">
                <a:solidFill>
                  <a:schemeClr val="accent3"/>
                </a:solidFill>
                <a:prstDash val="solid"/>
                <a:round/>
                <a:headEnd len="med" w="med" type="none"/>
                <a:tailEnd len="med" w="med" type="none"/>
              </a:ln>
            </p:spPr>
          </p:cxnSp>
        </p:grpSp>
      </p:grpSp>
      <p:grpSp>
        <p:nvGrpSpPr>
          <p:cNvPr id="1432" name="Google Shape;1432;p51"/>
          <p:cNvGrpSpPr/>
          <p:nvPr/>
        </p:nvGrpSpPr>
        <p:grpSpPr>
          <a:xfrm>
            <a:off x="7677625" y="547580"/>
            <a:ext cx="753078" cy="752223"/>
            <a:chOff x="1186975" y="238125"/>
            <a:chExt cx="5244275" cy="5238325"/>
          </a:xfrm>
        </p:grpSpPr>
        <p:sp>
          <p:nvSpPr>
            <p:cNvPr id="1433" name="Google Shape;1433;p5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51"/>
          <p:cNvGrpSpPr/>
          <p:nvPr/>
        </p:nvGrpSpPr>
        <p:grpSpPr>
          <a:xfrm>
            <a:off x="702950" y="3398221"/>
            <a:ext cx="1292910" cy="430549"/>
            <a:chOff x="238125" y="1335475"/>
            <a:chExt cx="5418735" cy="3034175"/>
          </a:xfrm>
        </p:grpSpPr>
        <p:sp>
          <p:nvSpPr>
            <p:cNvPr id="1438" name="Google Shape;1438;p5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51"/>
          <p:cNvGrpSpPr/>
          <p:nvPr/>
        </p:nvGrpSpPr>
        <p:grpSpPr>
          <a:xfrm>
            <a:off x="713215" y="551136"/>
            <a:ext cx="1590024" cy="1217116"/>
            <a:chOff x="688541" y="663825"/>
            <a:chExt cx="1287052" cy="985200"/>
          </a:xfrm>
        </p:grpSpPr>
        <p:grpSp>
          <p:nvGrpSpPr>
            <p:cNvPr id="1442" name="Google Shape;1442;p51"/>
            <p:cNvGrpSpPr/>
            <p:nvPr/>
          </p:nvGrpSpPr>
          <p:grpSpPr>
            <a:xfrm>
              <a:off x="855600" y="663825"/>
              <a:ext cx="1119992" cy="985200"/>
              <a:chOff x="855600" y="663825"/>
              <a:chExt cx="1119992" cy="985200"/>
            </a:xfrm>
          </p:grpSpPr>
          <p:grpSp>
            <p:nvGrpSpPr>
              <p:cNvPr id="1443" name="Google Shape;1443;p51"/>
              <p:cNvGrpSpPr/>
              <p:nvPr/>
            </p:nvGrpSpPr>
            <p:grpSpPr>
              <a:xfrm>
                <a:off x="855600" y="663825"/>
                <a:ext cx="1119992" cy="985200"/>
                <a:chOff x="855600" y="663825"/>
                <a:chExt cx="1119992" cy="985200"/>
              </a:xfrm>
            </p:grpSpPr>
            <p:sp>
              <p:nvSpPr>
                <p:cNvPr id="1444" name="Google Shape;1444;p51"/>
                <p:cNvSpPr/>
                <p:nvPr/>
              </p:nvSpPr>
              <p:spPr>
                <a:xfrm>
                  <a:off x="1249592" y="663825"/>
                  <a:ext cx="726000" cy="234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5" name="Google Shape;1445;p51"/>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46" name="Google Shape;1446;p51"/>
              <p:cNvSpPr/>
              <p:nvPr/>
            </p:nvSpPr>
            <p:spPr>
              <a:xfrm>
                <a:off x="1765067" y="696725"/>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47" name="Google Shape;1447;p51"/>
            <p:cNvGrpSpPr/>
            <p:nvPr/>
          </p:nvGrpSpPr>
          <p:grpSpPr>
            <a:xfrm>
              <a:off x="688550" y="733463"/>
              <a:ext cx="1082650" cy="846000"/>
              <a:chOff x="688550" y="733463"/>
              <a:chExt cx="1082650" cy="846000"/>
            </a:xfrm>
          </p:grpSpPr>
          <p:grpSp>
            <p:nvGrpSpPr>
              <p:cNvPr id="1448" name="Google Shape;1448;p51"/>
              <p:cNvGrpSpPr/>
              <p:nvPr/>
            </p:nvGrpSpPr>
            <p:grpSpPr>
              <a:xfrm>
                <a:off x="688550" y="733463"/>
                <a:ext cx="1082650" cy="846000"/>
                <a:chOff x="688550" y="733463"/>
                <a:chExt cx="1082650" cy="846000"/>
              </a:xfrm>
            </p:grpSpPr>
            <p:sp>
              <p:nvSpPr>
                <p:cNvPr id="1449" name="Google Shape;1449;p51"/>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0" name="Google Shape;1450;p51"/>
                <p:cNvSpPr/>
                <p:nvPr/>
              </p:nvSpPr>
              <p:spPr>
                <a:xfrm>
                  <a:off x="688550" y="733475"/>
                  <a:ext cx="726000" cy="234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51" name="Google Shape;1451;p51"/>
              <p:cNvSpPr/>
              <p:nvPr/>
            </p:nvSpPr>
            <p:spPr>
              <a:xfrm>
                <a:off x="728636" y="764183"/>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52" name="Google Shape;1452;p51"/>
            <p:cNvGrpSpPr/>
            <p:nvPr/>
          </p:nvGrpSpPr>
          <p:grpSpPr>
            <a:xfrm>
              <a:off x="688541" y="807775"/>
              <a:ext cx="1008259" cy="697200"/>
              <a:chOff x="688541" y="807775"/>
              <a:chExt cx="1008259" cy="697200"/>
            </a:xfrm>
          </p:grpSpPr>
          <p:grpSp>
            <p:nvGrpSpPr>
              <p:cNvPr id="1453" name="Google Shape;1453;p51"/>
              <p:cNvGrpSpPr/>
              <p:nvPr/>
            </p:nvGrpSpPr>
            <p:grpSpPr>
              <a:xfrm>
                <a:off x="688541" y="807775"/>
                <a:ext cx="1008259" cy="697200"/>
                <a:chOff x="688541" y="807775"/>
                <a:chExt cx="1008259" cy="697200"/>
              </a:xfrm>
            </p:grpSpPr>
            <p:sp>
              <p:nvSpPr>
                <p:cNvPr id="1454" name="Google Shape;1454;p51"/>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5" name="Google Shape;1455;p51"/>
                <p:cNvSpPr/>
                <p:nvPr/>
              </p:nvSpPr>
              <p:spPr>
                <a:xfrm>
                  <a:off x="688541" y="1268927"/>
                  <a:ext cx="726000" cy="23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56" name="Google Shape;1456;p51"/>
              <p:cNvSpPr/>
              <p:nvPr/>
            </p:nvSpPr>
            <p:spPr>
              <a:xfrm>
                <a:off x="728636" y="1300541"/>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57" name="Google Shape;1457;p51"/>
            <p:cNvGrpSpPr/>
            <p:nvPr/>
          </p:nvGrpSpPr>
          <p:grpSpPr>
            <a:xfrm>
              <a:off x="1079700" y="887975"/>
              <a:ext cx="895892" cy="539681"/>
              <a:chOff x="1079700" y="887975"/>
              <a:chExt cx="895892" cy="539681"/>
            </a:xfrm>
          </p:grpSpPr>
          <p:grpSp>
            <p:nvGrpSpPr>
              <p:cNvPr id="1458" name="Google Shape;1458;p51"/>
              <p:cNvGrpSpPr/>
              <p:nvPr/>
            </p:nvGrpSpPr>
            <p:grpSpPr>
              <a:xfrm>
                <a:off x="1079700" y="887975"/>
                <a:ext cx="895892" cy="539681"/>
                <a:chOff x="1079700" y="887975"/>
                <a:chExt cx="895892" cy="539681"/>
              </a:xfrm>
            </p:grpSpPr>
            <p:sp>
              <p:nvSpPr>
                <p:cNvPr id="1459" name="Google Shape;1459;p51"/>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0" name="Google Shape;1460;p51"/>
                <p:cNvSpPr/>
                <p:nvPr/>
              </p:nvSpPr>
              <p:spPr>
                <a:xfrm>
                  <a:off x="1249592" y="1192756"/>
                  <a:ext cx="726000" cy="23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61" name="Google Shape;1461;p51"/>
              <p:cNvSpPr/>
              <p:nvPr/>
            </p:nvSpPr>
            <p:spPr>
              <a:xfrm>
                <a:off x="1765067" y="1226950"/>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62" name="Google Shape;1462;p51"/>
            <p:cNvSpPr/>
            <p:nvPr/>
          </p:nvSpPr>
          <p:spPr>
            <a:xfrm>
              <a:off x="1145118" y="953413"/>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63" name="Google Shape;1463;p51"/>
          <p:cNvGrpSpPr/>
          <p:nvPr/>
        </p:nvGrpSpPr>
        <p:grpSpPr>
          <a:xfrm>
            <a:off x="2359674" y="539588"/>
            <a:ext cx="1119708" cy="1217144"/>
            <a:chOff x="2404275" y="663825"/>
            <a:chExt cx="906206" cy="985063"/>
          </a:xfrm>
        </p:grpSpPr>
        <p:cxnSp>
          <p:nvCxnSpPr>
            <p:cNvPr id="1464" name="Google Shape;1464;p51"/>
            <p:cNvCxnSpPr>
              <a:stCxn id="1465" idx="5"/>
              <a:endCxn id="1466" idx="1"/>
            </p:cNvCxnSpPr>
            <p:nvPr/>
          </p:nvCxnSpPr>
          <p:spPr>
            <a:xfrm>
              <a:off x="2961111" y="914258"/>
              <a:ext cx="99000" cy="138300"/>
            </a:xfrm>
            <a:prstGeom prst="straightConnector1">
              <a:avLst/>
            </a:prstGeom>
            <a:noFill/>
            <a:ln cap="flat" cmpd="sng" w="19050">
              <a:solidFill>
                <a:schemeClr val="lt1"/>
              </a:solidFill>
              <a:prstDash val="solid"/>
              <a:round/>
              <a:headEnd len="med" w="med" type="none"/>
              <a:tailEnd len="med" w="med" type="none"/>
            </a:ln>
          </p:spPr>
        </p:cxnSp>
        <p:cxnSp>
          <p:nvCxnSpPr>
            <p:cNvPr id="1467" name="Google Shape;1467;p51"/>
            <p:cNvCxnSpPr>
              <a:stCxn id="1466" idx="3"/>
              <a:endCxn id="1468" idx="7"/>
            </p:cNvCxnSpPr>
            <p:nvPr/>
          </p:nvCxnSpPr>
          <p:spPr>
            <a:xfrm flipH="1">
              <a:off x="2961048" y="1260089"/>
              <a:ext cx="99000" cy="138300"/>
            </a:xfrm>
            <a:prstGeom prst="straightConnector1">
              <a:avLst/>
            </a:prstGeom>
            <a:noFill/>
            <a:ln cap="flat" cmpd="sng" w="19050">
              <a:solidFill>
                <a:schemeClr val="dk2"/>
              </a:solidFill>
              <a:prstDash val="solid"/>
              <a:round/>
              <a:headEnd len="med" w="med" type="none"/>
              <a:tailEnd len="med" w="med" type="none"/>
            </a:ln>
          </p:spPr>
        </p:cxnSp>
        <p:cxnSp>
          <p:nvCxnSpPr>
            <p:cNvPr id="1469" name="Google Shape;1469;p51"/>
            <p:cNvCxnSpPr>
              <a:stCxn id="1468" idx="1"/>
              <a:endCxn id="1470" idx="5"/>
            </p:cNvCxnSpPr>
            <p:nvPr/>
          </p:nvCxnSpPr>
          <p:spPr>
            <a:xfrm rot="10800000">
              <a:off x="2654645" y="1260155"/>
              <a:ext cx="99000" cy="138300"/>
            </a:xfrm>
            <a:prstGeom prst="straightConnector1">
              <a:avLst/>
            </a:prstGeom>
            <a:noFill/>
            <a:ln cap="flat" cmpd="sng" w="19050">
              <a:solidFill>
                <a:schemeClr val="lt2"/>
              </a:solidFill>
              <a:prstDash val="solid"/>
              <a:round/>
              <a:headEnd len="med" w="med" type="none"/>
              <a:tailEnd len="med" w="med" type="none"/>
            </a:ln>
          </p:spPr>
        </p:cxnSp>
        <p:cxnSp>
          <p:nvCxnSpPr>
            <p:cNvPr id="1471" name="Google Shape;1471;p51"/>
            <p:cNvCxnSpPr>
              <a:stCxn id="1470" idx="7"/>
              <a:endCxn id="1465" idx="3"/>
            </p:cNvCxnSpPr>
            <p:nvPr/>
          </p:nvCxnSpPr>
          <p:spPr>
            <a:xfrm flipH="1" rot="10800000">
              <a:off x="2654708" y="914324"/>
              <a:ext cx="99000" cy="138300"/>
            </a:xfrm>
            <a:prstGeom prst="straightConnector1">
              <a:avLst/>
            </a:prstGeom>
            <a:noFill/>
            <a:ln cap="flat" cmpd="sng" w="19050">
              <a:solidFill>
                <a:schemeClr val="accent1"/>
              </a:solidFill>
              <a:prstDash val="solid"/>
              <a:round/>
              <a:headEnd len="med" w="med" type="none"/>
              <a:tailEnd len="med" w="med" type="none"/>
            </a:ln>
          </p:spPr>
        </p:cxnSp>
        <p:sp>
          <p:nvSpPr>
            <p:cNvPr id="1465" name="Google Shape;1465;p51"/>
            <p:cNvSpPr/>
            <p:nvPr/>
          </p:nvSpPr>
          <p:spPr>
            <a:xfrm>
              <a:off x="2710678" y="663825"/>
              <a:ext cx="293400" cy="2934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0" name="Google Shape;1470;p51"/>
            <p:cNvSpPr/>
            <p:nvPr/>
          </p:nvSpPr>
          <p:spPr>
            <a:xfrm>
              <a:off x="2404275" y="1009656"/>
              <a:ext cx="293400" cy="2934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8" name="Google Shape;1468;p51"/>
            <p:cNvSpPr/>
            <p:nvPr/>
          </p:nvSpPr>
          <p:spPr>
            <a:xfrm>
              <a:off x="2710678" y="1355488"/>
              <a:ext cx="293400" cy="293400"/>
            </a:xfrm>
            <a:prstGeom prst="ellipse">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6" name="Google Shape;1466;p51"/>
            <p:cNvSpPr/>
            <p:nvPr/>
          </p:nvSpPr>
          <p:spPr>
            <a:xfrm>
              <a:off x="3017081" y="1009656"/>
              <a:ext cx="293400" cy="293400"/>
            </a:xfrm>
            <a:prstGeom prst="ellipse">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72" name="Google Shape;1472;p51"/>
          <p:cNvGrpSpPr/>
          <p:nvPr/>
        </p:nvGrpSpPr>
        <p:grpSpPr>
          <a:xfrm>
            <a:off x="3535817" y="533799"/>
            <a:ext cx="1249565" cy="1216897"/>
            <a:chOff x="4002252" y="539625"/>
            <a:chExt cx="1139490" cy="1109700"/>
          </a:xfrm>
        </p:grpSpPr>
        <p:sp>
          <p:nvSpPr>
            <p:cNvPr id="1473" name="Google Shape;1473;p51"/>
            <p:cNvSpPr/>
            <p:nvPr/>
          </p:nvSpPr>
          <p:spPr>
            <a:xfrm>
              <a:off x="4118850" y="663825"/>
              <a:ext cx="906300" cy="861300"/>
            </a:xfrm>
            <a:prstGeom prst="pentagon">
              <a:avLst>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4" name="Google Shape;1474;p51"/>
            <p:cNvSpPr/>
            <p:nvPr/>
          </p:nvSpPr>
          <p:spPr>
            <a:xfrm>
              <a:off x="4425291" y="539625"/>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5" name="Google Shape;1475;p51"/>
            <p:cNvSpPr/>
            <p:nvPr/>
          </p:nvSpPr>
          <p:spPr>
            <a:xfrm>
              <a:off x="484834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6" name="Google Shape;1476;p51"/>
            <p:cNvSpPr/>
            <p:nvPr/>
          </p:nvSpPr>
          <p:spPr>
            <a:xfrm>
              <a:off x="400225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7" name="Google Shape;1477;p51"/>
            <p:cNvSpPr/>
            <p:nvPr/>
          </p:nvSpPr>
          <p:spPr>
            <a:xfrm>
              <a:off x="4156253" y="1345613"/>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8" name="Google Shape;1478;p51"/>
            <p:cNvSpPr/>
            <p:nvPr/>
          </p:nvSpPr>
          <p:spPr>
            <a:xfrm>
              <a:off x="4694328" y="1355925"/>
              <a:ext cx="293400" cy="29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79" name="Google Shape;1479;p51"/>
            <p:cNvCxnSpPr>
              <a:stCxn id="1476" idx="0"/>
              <a:endCxn id="1474" idx="2"/>
            </p:cNvCxnSpPr>
            <p:nvPr/>
          </p:nvCxnSpPr>
          <p:spPr>
            <a:xfrm rot="-5400000">
              <a:off x="4213752" y="621550"/>
              <a:ext cx="146700" cy="276300"/>
            </a:xfrm>
            <a:prstGeom prst="curvedConnector2">
              <a:avLst/>
            </a:prstGeom>
            <a:noFill/>
            <a:ln cap="flat" cmpd="sng" w="19050">
              <a:solidFill>
                <a:schemeClr val="dk2"/>
              </a:solidFill>
              <a:prstDash val="solid"/>
              <a:round/>
              <a:headEnd len="med" w="med" type="none"/>
              <a:tailEnd len="med" w="med" type="oval"/>
            </a:ln>
          </p:spPr>
        </p:cxnSp>
        <p:cxnSp>
          <p:nvCxnSpPr>
            <p:cNvPr id="1480" name="Google Shape;1480;p51"/>
            <p:cNvCxnSpPr>
              <a:stCxn id="1474" idx="6"/>
              <a:endCxn id="1475" idx="0"/>
            </p:cNvCxnSpPr>
            <p:nvPr/>
          </p:nvCxnSpPr>
          <p:spPr>
            <a:xfrm>
              <a:off x="4718691" y="686325"/>
              <a:ext cx="276300" cy="146700"/>
            </a:xfrm>
            <a:prstGeom prst="curvedConnector2">
              <a:avLst/>
            </a:prstGeom>
            <a:noFill/>
            <a:ln cap="flat" cmpd="sng" w="19050">
              <a:solidFill>
                <a:schemeClr val="lt1"/>
              </a:solidFill>
              <a:prstDash val="solid"/>
              <a:round/>
              <a:headEnd len="med" w="med" type="none"/>
              <a:tailEnd len="med" w="med" type="oval"/>
            </a:ln>
          </p:spPr>
        </p:cxnSp>
        <p:cxnSp>
          <p:nvCxnSpPr>
            <p:cNvPr id="1481" name="Google Shape;1481;p51"/>
            <p:cNvCxnSpPr>
              <a:stCxn id="1475" idx="5"/>
              <a:endCxn id="1478" idx="6"/>
            </p:cNvCxnSpPr>
            <p:nvPr/>
          </p:nvCxnSpPr>
          <p:spPr>
            <a:xfrm rot="5400000">
              <a:off x="4833725" y="1237533"/>
              <a:ext cx="419100" cy="111000"/>
            </a:xfrm>
            <a:prstGeom prst="curvedConnector2">
              <a:avLst/>
            </a:prstGeom>
            <a:noFill/>
            <a:ln cap="flat" cmpd="sng" w="19050">
              <a:solidFill>
                <a:schemeClr val="dk2"/>
              </a:solidFill>
              <a:prstDash val="solid"/>
              <a:round/>
              <a:headEnd len="med" w="med" type="none"/>
              <a:tailEnd len="med" w="med" type="oval"/>
            </a:ln>
          </p:spPr>
        </p:cxnSp>
        <p:cxnSp>
          <p:nvCxnSpPr>
            <p:cNvPr id="1482" name="Google Shape;1482;p51"/>
            <p:cNvCxnSpPr>
              <a:stCxn id="1478" idx="3"/>
              <a:endCxn id="1477" idx="5"/>
            </p:cNvCxnSpPr>
            <p:nvPr/>
          </p:nvCxnSpPr>
          <p:spPr>
            <a:xfrm flipH="1" rot="5400000">
              <a:off x="4566896" y="1435958"/>
              <a:ext cx="10200" cy="330600"/>
            </a:xfrm>
            <a:prstGeom prst="curvedConnector3">
              <a:avLst>
                <a:gd fmla="val -593612" name="adj1"/>
              </a:avLst>
            </a:prstGeom>
            <a:noFill/>
            <a:ln cap="flat" cmpd="sng" w="19050">
              <a:solidFill>
                <a:schemeClr val="lt2"/>
              </a:solidFill>
              <a:prstDash val="solid"/>
              <a:round/>
              <a:headEnd len="med" w="med" type="none"/>
              <a:tailEnd len="med" w="med" type="oval"/>
            </a:ln>
          </p:spPr>
        </p:cxnSp>
        <p:cxnSp>
          <p:nvCxnSpPr>
            <p:cNvPr id="1483" name="Google Shape;1483;p51"/>
            <p:cNvCxnSpPr>
              <a:stCxn id="1477" idx="2"/>
              <a:endCxn id="1476" idx="3"/>
            </p:cNvCxnSpPr>
            <p:nvPr/>
          </p:nvCxnSpPr>
          <p:spPr>
            <a:xfrm rot="10800000">
              <a:off x="4045253" y="1083413"/>
              <a:ext cx="111000" cy="408900"/>
            </a:xfrm>
            <a:prstGeom prst="curvedConnector2">
              <a:avLst/>
            </a:prstGeom>
            <a:noFill/>
            <a:ln cap="flat" cmpd="sng" w="19050">
              <a:solidFill>
                <a:schemeClr val="lt1"/>
              </a:solidFill>
              <a:prstDash val="solid"/>
              <a:round/>
              <a:headEnd len="med" w="med" type="none"/>
              <a:tailEnd len="med" w="med" type="oval"/>
            </a:ln>
          </p:spPr>
        </p:cxnSp>
      </p:grpSp>
      <p:grpSp>
        <p:nvGrpSpPr>
          <p:cNvPr id="1484" name="Google Shape;1484;p51"/>
          <p:cNvGrpSpPr/>
          <p:nvPr/>
        </p:nvGrpSpPr>
        <p:grpSpPr>
          <a:xfrm>
            <a:off x="5937690" y="534494"/>
            <a:ext cx="1683499" cy="1217116"/>
            <a:chOff x="6995517" y="647238"/>
            <a:chExt cx="1251300" cy="904650"/>
          </a:xfrm>
        </p:grpSpPr>
        <p:grpSp>
          <p:nvGrpSpPr>
            <p:cNvPr id="1485" name="Google Shape;1485;p51"/>
            <p:cNvGrpSpPr/>
            <p:nvPr/>
          </p:nvGrpSpPr>
          <p:grpSpPr>
            <a:xfrm>
              <a:off x="6995517" y="1027188"/>
              <a:ext cx="1251300" cy="524700"/>
              <a:chOff x="6995517" y="1027188"/>
              <a:chExt cx="1251300" cy="524700"/>
            </a:xfrm>
          </p:grpSpPr>
          <p:sp>
            <p:nvSpPr>
              <p:cNvPr id="1486" name="Google Shape;1486;p51"/>
              <p:cNvSpPr/>
              <p:nvPr/>
            </p:nvSpPr>
            <p:spPr>
              <a:xfrm>
                <a:off x="7001525" y="1027188"/>
                <a:ext cx="1053900" cy="5247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87" name="Google Shape;1487;p51"/>
              <p:cNvCxnSpPr/>
              <p:nvPr/>
            </p:nvCxnSpPr>
            <p:spPr>
              <a:xfrm flipH="1" rot="10800000">
                <a:off x="6995517" y="1287585"/>
                <a:ext cx="1251300" cy="1200"/>
              </a:xfrm>
              <a:prstGeom prst="straightConnector1">
                <a:avLst/>
              </a:prstGeom>
              <a:noFill/>
              <a:ln cap="flat" cmpd="sng" w="19050">
                <a:solidFill>
                  <a:schemeClr val="accent1"/>
                </a:solidFill>
                <a:prstDash val="solid"/>
                <a:round/>
                <a:headEnd len="med" w="med" type="none"/>
                <a:tailEnd len="med" w="med" type="oval"/>
              </a:ln>
            </p:spPr>
          </p:cxnSp>
        </p:grpSp>
        <p:grpSp>
          <p:nvGrpSpPr>
            <p:cNvPr id="1488" name="Google Shape;1488;p51"/>
            <p:cNvGrpSpPr/>
            <p:nvPr/>
          </p:nvGrpSpPr>
          <p:grpSpPr>
            <a:xfrm>
              <a:off x="7001525" y="900538"/>
              <a:ext cx="1245000" cy="524700"/>
              <a:chOff x="7001525" y="900538"/>
              <a:chExt cx="1245000" cy="524700"/>
            </a:xfrm>
          </p:grpSpPr>
          <p:sp>
            <p:nvSpPr>
              <p:cNvPr id="1489" name="Google Shape;1489;p51"/>
              <p:cNvSpPr/>
              <p:nvPr/>
            </p:nvSpPr>
            <p:spPr>
              <a:xfrm>
                <a:off x="7001525" y="900538"/>
                <a:ext cx="1053900" cy="5247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0" name="Google Shape;1490;p51"/>
              <p:cNvCxnSpPr>
                <a:stCxn id="1489" idx="1"/>
              </p:cNvCxnSpPr>
              <p:nvPr/>
            </p:nvCxnSpPr>
            <p:spPr>
              <a:xfrm flipH="1" rot="10800000">
                <a:off x="7001525" y="1159588"/>
                <a:ext cx="1245000" cy="3300"/>
              </a:xfrm>
              <a:prstGeom prst="straightConnector1">
                <a:avLst/>
              </a:prstGeom>
              <a:noFill/>
              <a:ln cap="flat" cmpd="sng" w="19050">
                <a:solidFill>
                  <a:schemeClr val="lt2"/>
                </a:solidFill>
                <a:prstDash val="solid"/>
                <a:round/>
                <a:headEnd len="med" w="med" type="none"/>
                <a:tailEnd len="med" w="med" type="oval"/>
              </a:ln>
            </p:spPr>
          </p:cxnSp>
        </p:grpSp>
        <p:grpSp>
          <p:nvGrpSpPr>
            <p:cNvPr id="1491" name="Google Shape;1491;p51"/>
            <p:cNvGrpSpPr/>
            <p:nvPr/>
          </p:nvGrpSpPr>
          <p:grpSpPr>
            <a:xfrm>
              <a:off x="7001525" y="773888"/>
              <a:ext cx="1245000" cy="524700"/>
              <a:chOff x="7001525" y="773888"/>
              <a:chExt cx="1245000" cy="524700"/>
            </a:xfrm>
          </p:grpSpPr>
          <p:sp>
            <p:nvSpPr>
              <p:cNvPr id="1492" name="Google Shape;1492;p51"/>
              <p:cNvSpPr/>
              <p:nvPr/>
            </p:nvSpPr>
            <p:spPr>
              <a:xfrm>
                <a:off x="7001525" y="773888"/>
                <a:ext cx="1053900" cy="5247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3" name="Google Shape;1493;p51"/>
              <p:cNvCxnSpPr>
                <a:stCxn id="1492" idx="1"/>
              </p:cNvCxnSpPr>
              <p:nvPr/>
            </p:nvCxnSpPr>
            <p:spPr>
              <a:xfrm flipH="1" rot="10800000">
                <a:off x="7001525" y="1031438"/>
                <a:ext cx="1245000" cy="4800"/>
              </a:xfrm>
              <a:prstGeom prst="straightConnector1">
                <a:avLst/>
              </a:prstGeom>
              <a:noFill/>
              <a:ln cap="flat" cmpd="sng" w="19050">
                <a:solidFill>
                  <a:schemeClr val="dk2"/>
                </a:solidFill>
                <a:prstDash val="solid"/>
                <a:round/>
                <a:headEnd len="med" w="med" type="none"/>
                <a:tailEnd len="med" w="med" type="oval"/>
              </a:ln>
            </p:spPr>
          </p:cxnSp>
        </p:grpSp>
        <p:grpSp>
          <p:nvGrpSpPr>
            <p:cNvPr id="1494" name="Google Shape;1494;p51"/>
            <p:cNvGrpSpPr/>
            <p:nvPr/>
          </p:nvGrpSpPr>
          <p:grpSpPr>
            <a:xfrm>
              <a:off x="7001525" y="647238"/>
              <a:ext cx="1245000" cy="524700"/>
              <a:chOff x="7001525" y="647238"/>
              <a:chExt cx="1245000" cy="524700"/>
            </a:xfrm>
          </p:grpSpPr>
          <p:sp>
            <p:nvSpPr>
              <p:cNvPr id="1495" name="Google Shape;1495;p51"/>
              <p:cNvSpPr/>
              <p:nvPr/>
            </p:nvSpPr>
            <p:spPr>
              <a:xfrm>
                <a:off x="7001525" y="647238"/>
                <a:ext cx="1053900" cy="5247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6" name="Google Shape;1496;p51"/>
              <p:cNvCxnSpPr>
                <a:stCxn id="1495" idx="1"/>
              </p:cNvCxnSpPr>
              <p:nvPr/>
            </p:nvCxnSpPr>
            <p:spPr>
              <a:xfrm>
                <a:off x="7001525" y="909588"/>
                <a:ext cx="1245000" cy="0"/>
              </a:xfrm>
              <a:prstGeom prst="straightConnector1">
                <a:avLst/>
              </a:prstGeom>
              <a:noFill/>
              <a:ln cap="flat" cmpd="sng" w="19050">
                <a:solidFill>
                  <a:schemeClr val="lt1"/>
                </a:solidFill>
                <a:prstDash val="solid"/>
                <a:round/>
                <a:headEnd len="med" w="med" type="none"/>
                <a:tailEnd len="med" w="med" type="oval"/>
              </a:ln>
            </p:spPr>
          </p:cxnSp>
        </p:grpSp>
      </p:grpSp>
      <p:grpSp>
        <p:nvGrpSpPr>
          <p:cNvPr id="1497" name="Google Shape;1497;p51"/>
          <p:cNvGrpSpPr/>
          <p:nvPr/>
        </p:nvGrpSpPr>
        <p:grpSpPr>
          <a:xfrm>
            <a:off x="2722986" y="2040746"/>
            <a:ext cx="1076798" cy="1053164"/>
            <a:chOff x="2829888" y="2087062"/>
            <a:chExt cx="992075" cy="970300"/>
          </a:xfrm>
        </p:grpSpPr>
        <p:grpSp>
          <p:nvGrpSpPr>
            <p:cNvPr id="1498" name="Google Shape;1498;p51"/>
            <p:cNvGrpSpPr/>
            <p:nvPr/>
          </p:nvGrpSpPr>
          <p:grpSpPr>
            <a:xfrm>
              <a:off x="2829888" y="2412087"/>
              <a:ext cx="449100" cy="293700"/>
              <a:chOff x="2829888" y="2412087"/>
              <a:chExt cx="449100" cy="293700"/>
            </a:xfrm>
          </p:grpSpPr>
          <p:sp>
            <p:nvSpPr>
              <p:cNvPr id="1499" name="Google Shape;1499;p51"/>
              <p:cNvSpPr/>
              <p:nvPr/>
            </p:nvSpPr>
            <p:spPr>
              <a:xfrm flipH="1">
                <a:off x="2984988" y="2412087"/>
                <a:ext cx="294000" cy="2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0" name="Google Shape;1500;p51"/>
              <p:cNvCxnSpPr>
                <a:stCxn id="1499" idx="6"/>
                <a:endCxn id="1501" idx="6"/>
              </p:cNvCxnSpPr>
              <p:nvPr/>
            </p:nvCxnSpPr>
            <p:spPr>
              <a:xfrm rot="10800000">
                <a:off x="2829888" y="2558937"/>
                <a:ext cx="155100" cy="0"/>
              </a:xfrm>
              <a:prstGeom prst="straightConnector1">
                <a:avLst/>
              </a:prstGeom>
              <a:noFill/>
              <a:ln cap="flat" cmpd="sng" w="19050">
                <a:solidFill>
                  <a:schemeClr val="accent3"/>
                </a:solidFill>
                <a:prstDash val="solid"/>
                <a:round/>
                <a:headEnd len="med" w="med" type="none"/>
                <a:tailEnd len="med" w="med" type="none"/>
              </a:ln>
            </p:spPr>
          </p:cxnSp>
        </p:grpSp>
        <p:grpSp>
          <p:nvGrpSpPr>
            <p:cNvPr id="1502" name="Google Shape;1502;p51"/>
            <p:cNvGrpSpPr/>
            <p:nvPr/>
          </p:nvGrpSpPr>
          <p:grpSpPr>
            <a:xfrm>
              <a:off x="3056019" y="2604662"/>
              <a:ext cx="294000" cy="452700"/>
              <a:chOff x="3056019" y="2604662"/>
              <a:chExt cx="294000" cy="452700"/>
            </a:xfrm>
          </p:grpSpPr>
          <p:sp>
            <p:nvSpPr>
              <p:cNvPr id="1503" name="Google Shape;1503;p51"/>
              <p:cNvSpPr/>
              <p:nvPr/>
            </p:nvSpPr>
            <p:spPr>
              <a:xfrm flipH="1">
                <a:off x="3056019" y="2604662"/>
                <a:ext cx="294000" cy="29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4" name="Google Shape;1504;p51"/>
              <p:cNvCxnSpPr>
                <a:stCxn id="1503" idx="4"/>
                <a:endCxn id="1505" idx="0"/>
              </p:cNvCxnSpPr>
              <p:nvPr/>
            </p:nvCxnSpPr>
            <p:spPr>
              <a:xfrm>
                <a:off x="3203019" y="2898362"/>
                <a:ext cx="0" cy="159000"/>
              </a:xfrm>
              <a:prstGeom prst="straightConnector1">
                <a:avLst/>
              </a:prstGeom>
              <a:noFill/>
              <a:ln cap="flat" cmpd="sng" w="19050">
                <a:solidFill>
                  <a:schemeClr val="accent1"/>
                </a:solidFill>
                <a:prstDash val="solid"/>
                <a:round/>
                <a:headEnd len="med" w="med" type="none"/>
                <a:tailEnd len="med" w="med" type="none"/>
              </a:ln>
            </p:spPr>
          </p:cxnSp>
        </p:grpSp>
        <p:grpSp>
          <p:nvGrpSpPr>
            <p:cNvPr id="1506" name="Google Shape;1506;p51"/>
            <p:cNvGrpSpPr/>
            <p:nvPr/>
          </p:nvGrpSpPr>
          <p:grpSpPr>
            <a:xfrm>
              <a:off x="3301813" y="2604662"/>
              <a:ext cx="294000" cy="452700"/>
              <a:chOff x="3301813" y="2604662"/>
              <a:chExt cx="294000" cy="452700"/>
            </a:xfrm>
          </p:grpSpPr>
          <p:sp>
            <p:nvSpPr>
              <p:cNvPr id="1507" name="Google Shape;1507;p51"/>
              <p:cNvSpPr/>
              <p:nvPr/>
            </p:nvSpPr>
            <p:spPr>
              <a:xfrm>
                <a:off x="3301813" y="2604662"/>
                <a:ext cx="294000" cy="29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8" name="Google Shape;1508;p51"/>
              <p:cNvCxnSpPr>
                <a:stCxn id="1507" idx="4"/>
                <a:endCxn id="1509" idx="0"/>
              </p:cNvCxnSpPr>
              <p:nvPr/>
            </p:nvCxnSpPr>
            <p:spPr>
              <a:xfrm>
                <a:off x="3448813" y="2898362"/>
                <a:ext cx="0" cy="159000"/>
              </a:xfrm>
              <a:prstGeom prst="straightConnector1">
                <a:avLst/>
              </a:prstGeom>
              <a:noFill/>
              <a:ln cap="flat" cmpd="sng" w="19050">
                <a:solidFill>
                  <a:schemeClr val="lt2"/>
                </a:solidFill>
                <a:prstDash val="solid"/>
                <a:round/>
                <a:headEnd len="med" w="med" type="none"/>
                <a:tailEnd len="med" w="med" type="none"/>
              </a:ln>
            </p:spPr>
          </p:cxnSp>
        </p:grpSp>
        <p:grpSp>
          <p:nvGrpSpPr>
            <p:cNvPr id="1510" name="Google Shape;1510;p51"/>
            <p:cNvGrpSpPr/>
            <p:nvPr/>
          </p:nvGrpSpPr>
          <p:grpSpPr>
            <a:xfrm>
              <a:off x="3372863" y="2412087"/>
              <a:ext cx="449100" cy="293700"/>
              <a:chOff x="3372863" y="2412087"/>
              <a:chExt cx="449100" cy="293700"/>
            </a:xfrm>
          </p:grpSpPr>
          <p:sp>
            <p:nvSpPr>
              <p:cNvPr id="1511" name="Google Shape;1511;p51"/>
              <p:cNvSpPr/>
              <p:nvPr/>
            </p:nvSpPr>
            <p:spPr>
              <a:xfrm>
                <a:off x="3372863" y="2412087"/>
                <a:ext cx="294000" cy="29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12" name="Google Shape;1512;p51"/>
              <p:cNvCxnSpPr>
                <a:stCxn id="1511" idx="6"/>
                <a:endCxn id="1513" idx="2"/>
              </p:cNvCxnSpPr>
              <p:nvPr/>
            </p:nvCxnSpPr>
            <p:spPr>
              <a:xfrm>
                <a:off x="3666863" y="2558937"/>
                <a:ext cx="155100" cy="0"/>
              </a:xfrm>
              <a:prstGeom prst="straightConnector1">
                <a:avLst/>
              </a:prstGeom>
              <a:noFill/>
              <a:ln cap="flat" cmpd="sng" w="19050">
                <a:solidFill>
                  <a:schemeClr val="dk2"/>
                </a:solidFill>
                <a:prstDash val="solid"/>
                <a:round/>
                <a:headEnd len="med" w="med" type="none"/>
                <a:tailEnd len="med" w="med" type="none"/>
              </a:ln>
            </p:spPr>
          </p:cxnSp>
        </p:grpSp>
        <p:grpSp>
          <p:nvGrpSpPr>
            <p:cNvPr id="1514" name="Google Shape;1514;p51"/>
            <p:cNvGrpSpPr/>
            <p:nvPr/>
          </p:nvGrpSpPr>
          <p:grpSpPr>
            <a:xfrm>
              <a:off x="3178916" y="2087062"/>
              <a:ext cx="294000" cy="451800"/>
              <a:chOff x="3178916" y="2087062"/>
              <a:chExt cx="294000" cy="451800"/>
            </a:xfrm>
          </p:grpSpPr>
          <p:sp>
            <p:nvSpPr>
              <p:cNvPr id="1515" name="Google Shape;1515;p51"/>
              <p:cNvSpPr/>
              <p:nvPr/>
            </p:nvSpPr>
            <p:spPr>
              <a:xfrm>
                <a:off x="3178916" y="2245162"/>
                <a:ext cx="294000" cy="2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16" name="Google Shape;1516;p51"/>
              <p:cNvCxnSpPr>
                <a:stCxn id="1515" idx="0"/>
                <a:endCxn id="1517" idx="4"/>
              </p:cNvCxnSpPr>
              <p:nvPr/>
            </p:nvCxnSpPr>
            <p:spPr>
              <a:xfrm rot="10800000">
                <a:off x="3325916" y="2087062"/>
                <a:ext cx="0" cy="158100"/>
              </a:xfrm>
              <a:prstGeom prst="straightConnector1">
                <a:avLst/>
              </a:prstGeom>
              <a:noFill/>
              <a:ln cap="flat" cmpd="sng" w="19050">
                <a:solidFill>
                  <a:schemeClr val="lt1"/>
                </a:solidFill>
                <a:prstDash val="solid"/>
                <a:round/>
                <a:headEnd len="med" w="med" type="none"/>
                <a:tailEnd len="med" w="med" type="none"/>
              </a:ln>
            </p:spPr>
          </p:cxnSp>
        </p:grpSp>
      </p:grpSp>
      <p:grpSp>
        <p:nvGrpSpPr>
          <p:cNvPr id="1518" name="Google Shape;1518;p51"/>
          <p:cNvGrpSpPr/>
          <p:nvPr/>
        </p:nvGrpSpPr>
        <p:grpSpPr>
          <a:xfrm>
            <a:off x="3926878" y="2054651"/>
            <a:ext cx="1039408" cy="1039406"/>
            <a:chOff x="4102175" y="2252050"/>
            <a:chExt cx="641412" cy="641411"/>
          </a:xfrm>
        </p:grpSpPr>
        <p:grpSp>
          <p:nvGrpSpPr>
            <p:cNvPr id="1519" name="Google Shape;1519;p51"/>
            <p:cNvGrpSpPr/>
            <p:nvPr/>
          </p:nvGrpSpPr>
          <p:grpSpPr>
            <a:xfrm>
              <a:off x="4102175" y="2252050"/>
              <a:ext cx="641412" cy="641400"/>
              <a:chOff x="5322600" y="2738950"/>
              <a:chExt cx="641412" cy="641400"/>
            </a:xfrm>
          </p:grpSpPr>
          <p:sp>
            <p:nvSpPr>
              <p:cNvPr id="1520" name="Google Shape;1520;p51"/>
              <p:cNvSpPr/>
              <p:nvPr/>
            </p:nvSpPr>
            <p:spPr>
              <a:xfrm>
                <a:off x="5322600" y="2738950"/>
                <a:ext cx="641400" cy="641400"/>
              </a:xfrm>
              <a:prstGeom prst="blockArc">
                <a:avLst>
                  <a:gd fmla="val 16197084"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1" name="Google Shape;1521;p51"/>
              <p:cNvSpPr/>
              <p:nvPr/>
            </p:nvSpPr>
            <p:spPr>
              <a:xfrm>
                <a:off x="5810712" y="2738961"/>
                <a:ext cx="153300" cy="15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22" name="Google Shape;1522;p51"/>
            <p:cNvGrpSpPr/>
            <p:nvPr/>
          </p:nvGrpSpPr>
          <p:grpSpPr>
            <a:xfrm>
              <a:off x="4102175" y="2252050"/>
              <a:ext cx="641400" cy="641400"/>
              <a:chOff x="5322600" y="2738950"/>
              <a:chExt cx="641400" cy="641400"/>
            </a:xfrm>
          </p:grpSpPr>
          <p:sp>
            <p:nvSpPr>
              <p:cNvPr id="1523" name="Google Shape;1523;p51"/>
              <p:cNvSpPr/>
              <p:nvPr/>
            </p:nvSpPr>
            <p:spPr>
              <a:xfrm flipH="1">
                <a:off x="5322600" y="2738950"/>
                <a:ext cx="641400" cy="641400"/>
              </a:xfrm>
              <a:prstGeom prst="blockArc">
                <a:avLst>
                  <a:gd fmla="val 16197084" name="adj1"/>
                  <a:gd fmla="val 0" name="adj2"/>
                  <a:gd fmla="val 25000"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4" name="Google Shape;1524;p51"/>
              <p:cNvSpPr/>
              <p:nvPr/>
            </p:nvSpPr>
            <p:spPr>
              <a:xfrm>
                <a:off x="5322612" y="2738961"/>
                <a:ext cx="153300" cy="153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25" name="Google Shape;1525;p51"/>
            <p:cNvGrpSpPr/>
            <p:nvPr/>
          </p:nvGrpSpPr>
          <p:grpSpPr>
            <a:xfrm>
              <a:off x="4102175" y="2252050"/>
              <a:ext cx="641412" cy="641411"/>
              <a:chOff x="5322600" y="2738950"/>
              <a:chExt cx="641412" cy="641411"/>
            </a:xfrm>
          </p:grpSpPr>
          <p:sp>
            <p:nvSpPr>
              <p:cNvPr id="1526" name="Google Shape;1526;p51"/>
              <p:cNvSpPr/>
              <p:nvPr/>
            </p:nvSpPr>
            <p:spPr>
              <a:xfrm flipH="1" rot="10800000">
                <a:off x="5322600" y="2738950"/>
                <a:ext cx="641400" cy="641400"/>
              </a:xfrm>
              <a:prstGeom prst="blockArc">
                <a:avLst>
                  <a:gd fmla="val 16197084"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7" name="Google Shape;1527;p51"/>
              <p:cNvSpPr/>
              <p:nvPr/>
            </p:nvSpPr>
            <p:spPr>
              <a:xfrm>
                <a:off x="5810712" y="3227061"/>
                <a:ext cx="153300" cy="1533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28" name="Google Shape;1528;p51"/>
            <p:cNvGrpSpPr/>
            <p:nvPr/>
          </p:nvGrpSpPr>
          <p:grpSpPr>
            <a:xfrm>
              <a:off x="4102175" y="2252050"/>
              <a:ext cx="641400" cy="641411"/>
              <a:chOff x="5322600" y="2738950"/>
              <a:chExt cx="641400" cy="641411"/>
            </a:xfrm>
          </p:grpSpPr>
          <p:sp>
            <p:nvSpPr>
              <p:cNvPr id="1529" name="Google Shape;1529;p51"/>
              <p:cNvSpPr/>
              <p:nvPr/>
            </p:nvSpPr>
            <p:spPr>
              <a:xfrm rot="10800000">
                <a:off x="5322600" y="2738950"/>
                <a:ext cx="641400" cy="641400"/>
              </a:xfrm>
              <a:prstGeom prst="blockArc">
                <a:avLst>
                  <a:gd fmla="val 16197084"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0" name="Google Shape;1530;p51"/>
              <p:cNvSpPr/>
              <p:nvPr/>
            </p:nvSpPr>
            <p:spPr>
              <a:xfrm>
                <a:off x="5322612" y="3227061"/>
                <a:ext cx="153300" cy="153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531" name="Google Shape;1531;p51"/>
          <p:cNvGrpSpPr/>
          <p:nvPr/>
        </p:nvGrpSpPr>
        <p:grpSpPr>
          <a:xfrm>
            <a:off x="5093379" y="2043560"/>
            <a:ext cx="1053080" cy="1053080"/>
            <a:chOff x="855600" y="663825"/>
            <a:chExt cx="985200" cy="985200"/>
          </a:xfrm>
        </p:grpSpPr>
        <p:sp>
          <p:nvSpPr>
            <p:cNvPr id="1532" name="Google Shape;1532;p51"/>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3" name="Google Shape;1533;p51"/>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4" name="Google Shape;1534;p51"/>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5" name="Google Shape;1535;p51"/>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6" name="Google Shape;1536;p51"/>
            <p:cNvSpPr/>
            <p:nvPr/>
          </p:nvSpPr>
          <p:spPr>
            <a:xfrm>
              <a:off x="1145118" y="953413"/>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7" name="Google Shape;1537;p51"/>
          <p:cNvGrpSpPr/>
          <p:nvPr/>
        </p:nvGrpSpPr>
        <p:grpSpPr>
          <a:xfrm>
            <a:off x="6273552" y="2043576"/>
            <a:ext cx="1053080" cy="1053080"/>
            <a:chOff x="6548850" y="2086550"/>
            <a:chExt cx="985200" cy="985200"/>
          </a:xfrm>
        </p:grpSpPr>
        <p:sp>
          <p:nvSpPr>
            <p:cNvPr id="1538" name="Google Shape;1538;p51"/>
            <p:cNvSpPr/>
            <p:nvPr/>
          </p:nvSpPr>
          <p:spPr>
            <a:xfrm>
              <a:off x="6548850" y="2086550"/>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9" name="Google Shape;1539;p51"/>
            <p:cNvSpPr/>
            <p:nvPr/>
          </p:nvSpPr>
          <p:spPr>
            <a:xfrm>
              <a:off x="6618450" y="22257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0" name="Google Shape;1540;p51"/>
            <p:cNvSpPr/>
            <p:nvPr/>
          </p:nvSpPr>
          <p:spPr>
            <a:xfrm>
              <a:off x="6692850" y="2374550"/>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1" name="Google Shape;1541;p51"/>
            <p:cNvSpPr/>
            <p:nvPr/>
          </p:nvSpPr>
          <p:spPr>
            <a:xfrm>
              <a:off x="6772950" y="2534750"/>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2" name="Google Shape;1542;p51"/>
            <p:cNvSpPr/>
            <p:nvPr/>
          </p:nvSpPr>
          <p:spPr>
            <a:xfrm>
              <a:off x="6838368" y="2665550"/>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43" name="Google Shape;1543;p51"/>
          <p:cNvGrpSpPr/>
          <p:nvPr/>
        </p:nvGrpSpPr>
        <p:grpSpPr>
          <a:xfrm>
            <a:off x="713226" y="3965261"/>
            <a:ext cx="1292928" cy="1292928"/>
            <a:chOff x="925400" y="4161775"/>
            <a:chExt cx="906300" cy="906300"/>
          </a:xfrm>
        </p:grpSpPr>
        <p:sp>
          <p:nvSpPr>
            <p:cNvPr id="1544" name="Google Shape;1544;p51"/>
            <p:cNvSpPr/>
            <p:nvPr/>
          </p:nvSpPr>
          <p:spPr>
            <a:xfrm>
              <a:off x="925400" y="4161775"/>
              <a:ext cx="906300" cy="906300"/>
            </a:xfrm>
            <a:prstGeom prst="blockArc">
              <a:avLst>
                <a:gd fmla="val 10800000" name="adj1"/>
                <a:gd fmla="val 73138" name="adj2"/>
                <a:gd fmla="val 14731"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5" name="Google Shape;1545;p51"/>
            <p:cNvSpPr/>
            <p:nvPr/>
          </p:nvSpPr>
          <p:spPr>
            <a:xfrm>
              <a:off x="1240375" y="4467964"/>
              <a:ext cx="294000" cy="294000"/>
            </a:xfrm>
            <a:prstGeom prst="arc">
              <a:avLst>
                <a:gd fmla="val 1082509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46" name="Google Shape;1546;p51"/>
            <p:cNvCxnSpPr>
              <a:stCxn id="1547" idx="4"/>
              <a:endCxn id="1545" idx="1"/>
            </p:cNvCxnSpPr>
            <p:nvPr/>
          </p:nvCxnSpPr>
          <p:spPr>
            <a:xfrm>
              <a:off x="1387388" y="4384651"/>
              <a:ext cx="0" cy="230400"/>
            </a:xfrm>
            <a:prstGeom prst="straightConnector1">
              <a:avLst/>
            </a:prstGeom>
            <a:noFill/>
            <a:ln cap="flat" cmpd="sng" w="19050">
              <a:solidFill>
                <a:schemeClr val="accent1"/>
              </a:solidFill>
              <a:prstDash val="solid"/>
              <a:round/>
              <a:headEnd len="med" w="med" type="none"/>
              <a:tailEnd len="med" w="med" type="none"/>
            </a:ln>
          </p:spPr>
        </p:cxnSp>
        <p:sp>
          <p:nvSpPr>
            <p:cNvPr id="1547" name="Google Shape;1547;p51"/>
            <p:cNvSpPr/>
            <p:nvPr/>
          </p:nvSpPr>
          <p:spPr>
            <a:xfrm>
              <a:off x="1309838" y="4229551"/>
              <a:ext cx="155100" cy="155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48" name="Google Shape;1548;p51"/>
          <p:cNvGrpSpPr/>
          <p:nvPr/>
        </p:nvGrpSpPr>
        <p:grpSpPr>
          <a:xfrm>
            <a:off x="6195637" y="3391776"/>
            <a:ext cx="2242003" cy="2025585"/>
            <a:chOff x="722669" y="3200400"/>
            <a:chExt cx="1311650" cy="1185038"/>
          </a:xfrm>
        </p:grpSpPr>
        <p:sp>
          <p:nvSpPr>
            <p:cNvPr id="1549" name="Google Shape;1549;p51"/>
            <p:cNvSpPr/>
            <p:nvPr/>
          </p:nvSpPr>
          <p:spPr>
            <a:xfrm rot="-5400000">
              <a:off x="894200" y="3416738"/>
              <a:ext cx="968700" cy="968700"/>
            </a:xfrm>
            <a:prstGeom prst="arc">
              <a:avLst>
                <a:gd fmla="val 16200000" name="adj1"/>
                <a:gd fmla="val 5481979"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0" name="Google Shape;1550;p51"/>
            <p:cNvSpPr/>
            <p:nvPr/>
          </p:nvSpPr>
          <p:spPr>
            <a:xfrm>
              <a:off x="957900" y="3480538"/>
              <a:ext cx="841200" cy="841200"/>
            </a:xfrm>
            <a:prstGeom prst="blockArc">
              <a:avLst>
                <a:gd fmla="val 10800000" name="adj1"/>
                <a:gd fmla="val 73138" name="adj2"/>
                <a:gd fmla="val 14731"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551" name="Google Shape;1551;p51"/>
            <p:cNvGrpSpPr/>
            <p:nvPr/>
          </p:nvGrpSpPr>
          <p:grpSpPr>
            <a:xfrm>
              <a:off x="1335344" y="3200400"/>
              <a:ext cx="86400" cy="255000"/>
              <a:chOff x="1335344" y="3200400"/>
              <a:chExt cx="86400" cy="255000"/>
            </a:xfrm>
          </p:grpSpPr>
          <p:sp>
            <p:nvSpPr>
              <p:cNvPr id="1552" name="Google Shape;1552;p51"/>
              <p:cNvSpPr/>
              <p:nvPr/>
            </p:nvSpPr>
            <p:spPr>
              <a:xfrm>
                <a:off x="1335344" y="3369000"/>
                <a:ext cx="864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53" name="Google Shape;1553;p51"/>
              <p:cNvCxnSpPr>
                <a:stCxn id="1552" idx="0"/>
                <a:endCxn id="1554" idx="4"/>
              </p:cNvCxnSpPr>
              <p:nvPr/>
            </p:nvCxnSpPr>
            <p:spPr>
              <a:xfrm rot="10800000">
                <a:off x="1378544" y="3200400"/>
                <a:ext cx="0" cy="168600"/>
              </a:xfrm>
              <a:prstGeom prst="straightConnector1">
                <a:avLst/>
              </a:prstGeom>
              <a:noFill/>
              <a:ln cap="flat" cmpd="sng" w="19050">
                <a:solidFill>
                  <a:schemeClr val="dk2"/>
                </a:solidFill>
                <a:prstDash val="solid"/>
                <a:round/>
                <a:headEnd len="med" w="med" type="none"/>
                <a:tailEnd len="med" w="med" type="none"/>
              </a:ln>
            </p:spPr>
          </p:cxnSp>
        </p:grpSp>
        <p:grpSp>
          <p:nvGrpSpPr>
            <p:cNvPr id="1555" name="Google Shape;1555;p51"/>
            <p:cNvGrpSpPr/>
            <p:nvPr/>
          </p:nvGrpSpPr>
          <p:grpSpPr>
            <a:xfrm>
              <a:off x="1613944" y="3325788"/>
              <a:ext cx="252600" cy="216000"/>
              <a:chOff x="1613944" y="3325788"/>
              <a:chExt cx="252600" cy="216000"/>
            </a:xfrm>
          </p:grpSpPr>
          <p:sp>
            <p:nvSpPr>
              <p:cNvPr id="1556" name="Google Shape;1556;p51"/>
              <p:cNvSpPr/>
              <p:nvPr/>
            </p:nvSpPr>
            <p:spPr>
              <a:xfrm>
                <a:off x="16139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57" name="Google Shape;1557;p51"/>
              <p:cNvCxnSpPr>
                <a:stCxn id="1556" idx="0"/>
                <a:endCxn id="1558" idx="2"/>
              </p:cNvCxnSpPr>
              <p:nvPr/>
            </p:nvCxnSpPr>
            <p:spPr>
              <a:xfrm rot="-5400000">
                <a:off x="16970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559" name="Google Shape;1559;p51"/>
            <p:cNvGrpSpPr/>
            <p:nvPr/>
          </p:nvGrpSpPr>
          <p:grpSpPr>
            <a:xfrm>
              <a:off x="1780219" y="3669663"/>
              <a:ext cx="254100" cy="86400"/>
              <a:chOff x="1780219" y="3669663"/>
              <a:chExt cx="254100" cy="86400"/>
            </a:xfrm>
          </p:grpSpPr>
          <p:sp>
            <p:nvSpPr>
              <p:cNvPr id="1560" name="Google Shape;1560;p51"/>
              <p:cNvSpPr/>
              <p:nvPr/>
            </p:nvSpPr>
            <p:spPr>
              <a:xfrm>
                <a:off x="178021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1" name="Google Shape;1561;p51"/>
              <p:cNvCxnSpPr>
                <a:stCxn id="1560" idx="6"/>
                <a:endCxn id="1562" idx="2"/>
              </p:cNvCxnSpPr>
              <p:nvPr/>
            </p:nvCxnSpPr>
            <p:spPr>
              <a:xfrm>
                <a:off x="186661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nvGrpSpPr>
            <p:cNvPr id="1563" name="Google Shape;1563;p51"/>
            <p:cNvGrpSpPr/>
            <p:nvPr/>
          </p:nvGrpSpPr>
          <p:grpSpPr>
            <a:xfrm>
              <a:off x="890544" y="3325788"/>
              <a:ext cx="252600" cy="216000"/>
              <a:chOff x="890544" y="3325788"/>
              <a:chExt cx="252600" cy="216000"/>
            </a:xfrm>
          </p:grpSpPr>
          <p:sp>
            <p:nvSpPr>
              <p:cNvPr id="1564" name="Google Shape;1564;p51"/>
              <p:cNvSpPr/>
              <p:nvPr/>
            </p:nvSpPr>
            <p:spPr>
              <a:xfrm>
                <a:off x="10567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5" name="Google Shape;1565;p51"/>
              <p:cNvCxnSpPr>
                <a:stCxn id="1564" idx="0"/>
                <a:endCxn id="1566" idx="6"/>
              </p:cNvCxnSpPr>
              <p:nvPr/>
            </p:nvCxnSpPr>
            <p:spPr>
              <a:xfrm flipH="1" rot="5400000">
                <a:off x="9304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567" name="Google Shape;1567;p51"/>
            <p:cNvGrpSpPr/>
            <p:nvPr/>
          </p:nvGrpSpPr>
          <p:grpSpPr>
            <a:xfrm>
              <a:off x="722669" y="3669663"/>
              <a:ext cx="254100" cy="86400"/>
              <a:chOff x="722669" y="3669663"/>
              <a:chExt cx="254100" cy="86400"/>
            </a:xfrm>
          </p:grpSpPr>
          <p:sp>
            <p:nvSpPr>
              <p:cNvPr id="1568" name="Google Shape;1568;p51"/>
              <p:cNvSpPr/>
              <p:nvPr/>
            </p:nvSpPr>
            <p:spPr>
              <a:xfrm>
                <a:off x="89036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9" name="Google Shape;1569;p51"/>
              <p:cNvCxnSpPr>
                <a:stCxn id="1568" idx="2"/>
                <a:endCxn id="1570" idx="6"/>
              </p:cNvCxnSpPr>
              <p:nvPr/>
            </p:nvCxnSpPr>
            <p:spPr>
              <a:xfrm flipH="1">
                <a:off x="72266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sp>
        <p:nvSpPr>
          <p:cNvPr id="1571" name="Google Shape;1571;p51"/>
          <p:cNvSpPr/>
          <p:nvPr/>
        </p:nvSpPr>
        <p:spPr>
          <a:xfrm>
            <a:off x="3926960" y="4131597"/>
            <a:ext cx="496800" cy="430500"/>
          </a:xfrm>
          <a:prstGeom prst="wedgeRoundRectCallout">
            <a:avLst>
              <a:gd fmla="val -32241" name="adj1"/>
              <a:gd fmla="val 6264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2" name="Google Shape;1572;p51"/>
          <p:cNvSpPr/>
          <p:nvPr/>
        </p:nvSpPr>
        <p:spPr>
          <a:xfrm flipH="1" rot="5400000">
            <a:off x="2581507" y="3370312"/>
            <a:ext cx="770100" cy="1706100"/>
          </a:xfrm>
          <a:prstGeom prst="bentArrow">
            <a:avLst>
              <a:gd fmla="val 25000" name="adj1"/>
              <a:gd fmla="val 19775"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573" name="Google Shape;1573;p51"/>
          <p:cNvGrpSpPr/>
          <p:nvPr/>
        </p:nvGrpSpPr>
        <p:grpSpPr>
          <a:xfrm flipH="1" rot="10800000">
            <a:off x="2113506" y="3398186"/>
            <a:ext cx="1292879" cy="923569"/>
            <a:chOff x="2536980" y="3717383"/>
            <a:chExt cx="1249400" cy="892509"/>
          </a:xfrm>
        </p:grpSpPr>
        <p:grpSp>
          <p:nvGrpSpPr>
            <p:cNvPr id="1574" name="Google Shape;1574;p51"/>
            <p:cNvGrpSpPr/>
            <p:nvPr/>
          </p:nvGrpSpPr>
          <p:grpSpPr>
            <a:xfrm>
              <a:off x="3192380" y="4230092"/>
              <a:ext cx="594000" cy="379800"/>
              <a:chOff x="3192380" y="4230092"/>
              <a:chExt cx="594000" cy="379800"/>
            </a:xfrm>
          </p:grpSpPr>
          <p:sp>
            <p:nvSpPr>
              <p:cNvPr id="1575" name="Google Shape;1575;p51"/>
              <p:cNvSpPr/>
              <p:nvPr/>
            </p:nvSpPr>
            <p:spPr>
              <a:xfrm>
                <a:off x="3192380" y="4230092"/>
                <a:ext cx="439200" cy="379800"/>
              </a:xfrm>
              <a:prstGeom prst="triangle">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6" name="Google Shape;1576;p51"/>
              <p:cNvCxnSpPr>
                <a:stCxn id="1575" idx="3"/>
              </p:cNvCxnSpPr>
              <p:nvPr/>
            </p:nvCxnSpPr>
            <p:spPr>
              <a:xfrm>
                <a:off x="3411980" y="4609892"/>
                <a:ext cx="374400" cy="0"/>
              </a:xfrm>
              <a:prstGeom prst="straightConnector1">
                <a:avLst/>
              </a:prstGeom>
              <a:noFill/>
              <a:ln cap="flat" cmpd="sng" w="19050">
                <a:solidFill>
                  <a:schemeClr val="accent1"/>
                </a:solidFill>
                <a:prstDash val="solid"/>
                <a:round/>
                <a:headEnd len="med" w="med" type="none"/>
                <a:tailEnd len="med" w="med" type="none"/>
              </a:ln>
            </p:spPr>
          </p:cxnSp>
        </p:grpSp>
        <p:grpSp>
          <p:nvGrpSpPr>
            <p:cNvPr id="1577" name="Google Shape;1577;p51"/>
            <p:cNvGrpSpPr/>
            <p:nvPr/>
          </p:nvGrpSpPr>
          <p:grpSpPr>
            <a:xfrm>
              <a:off x="2536980" y="4230092"/>
              <a:ext cx="585600" cy="379800"/>
              <a:chOff x="2536980" y="4230092"/>
              <a:chExt cx="585600" cy="379800"/>
            </a:xfrm>
          </p:grpSpPr>
          <p:sp>
            <p:nvSpPr>
              <p:cNvPr id="1578" name="Google Shape;1578;p51"/>
              <p:cNvSpPr/>
              <p:nvPr/>
            </p:nvSpPr>
            <p:spPr>
              <a:xfrm>
                <a:off x="2683380" y="4230092"/>
                <a:ext cx="439200" cy="3798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9" name="Google Shape;1579;p51"/>
              <p:cNvCxnSpPr>
                <a:endCxn id="1578" idx="3"/>
              </p:cNvCxnSpPr>
              <p:nvPr/>
            </p:nvCxnSpPr>
            <p:spPr>
              <a:xfrm>
                <a:off x="2536980" y="4609892"/>
                <a:ext cx="366000" cy="0"/>
              </a:xfrm>
              <a:prstGeom prst="straightConnector1">
                <a:avLst/>
              </a:prstGeom>
              <a:noFill/>
              <a:ln cap="flat" cmpd="sng" w="19050">
                <a:solidFill>
                  <a:schemeClr val="lt2"/>
                </a:solidFill>
                <a:prstDash val="solid"/>
                <a:round/>
                <a:headEnd len="med" w="med" type="none"/>
                <a:tailEnd len="med" w="med" type="none"/>
              </a:ln>
            </p:spPr>
          </p:cxnSp>
        </p:grpSp>
        <p:grpSp>
          <p:nvGrpSpPr>
            <p:cNvPr id="1580" name="Google Shape;1580;p51"/>
            <p:cNvGrpSpPr/>
            <p:nvPr/>
          </p:nvGrpSpPr>
          <p:grpSpPr>
            <a:xfrm>
              <a:off x="2942080" y="4160025"/>
              <a:ext cx="844200" cy="379800"/>
              <a:chOff x="2942080" y="4160025"/>
              <a:chExt cx="844200" cy="379800"/>
            </a:xfrm>
          </p:grpSpPr>
          <p:sp>
            <p:nvSpPr>
              <p:cNvPr id="1581" name="Google Shape;1581;p51"/>
              <p:cNvSpPr/>
              <p:nvPr/>
            </p:nvSpPr>
            <p:spPr>
              <a:xfrm flipH="1" rot="10800000">
                <a:off x="2942080" y="4160025"/>
                <a:ext cx="439200" cy="3798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2" name="Google Shape;1582;p51"/>
              <p:cNvCxnSpPr>
                <a:stCxn id="1581" idx="3"/>
              </p:cNvCxnSpPr>
              <p:nvPr/>
            </p:nvCxnSpPr>
            <p:spPr>
              <a:xfrm>
                <a:off x="3161680" y="4160025"/>
                <a:ext cx="624600" cy="0"/>
              </a:xfrm>
              <a:prstGeom prst="straightConnector1">
                <a:avLst/>
              </a:prstGeom>
              <a:noFill/>
              <a:ln cap="flat" cmpd="sng" w="19050">
                <a:solidFill>
                  <a:schemeClr val="dk2"/>
                </a:solidFill>
                <a:prstDash val="solid"/>
                <a:round/>
                <a:headEnd len="med" w="med" type="none"/>
                <a:tailEnd len="med" w="med" type="none"/>
              </a:ln>
            </p:spPr>
          </p:cxnSp>
        </p:grpSp>
        <p:grpSp>
          <p:nvGrpSpPr>
            <p:cNvPr id="1583" name="Google Shape;1583;p51"/>
            <p:cNvGrpSpPr/>
            <p:nvPr/>
          </p:nvGrpSpPr>
          <p:grpSpPr>
            <a:xfrm>
              <a:off x="2537080" y="3717383"/>
              <a:ext cx="844200" cy="379800"/>
              <a:chOff x="2537080" y="3717383"/>
              <a:chExt cx="844200" cy="379800"/>
            </a:xfrm>
          </p:grpSpPr>
          <p:sp>
            <p:nvSpPr>
              <p:cNvPr id="1584" name="Google Shape;1584;p51"/>
              <p:cNvSpPr/>
              <p:nvPr/>
            </p:nvSpPr>
            <p:spPr>
              <a:xfrm>
                <a:off x="2942080" y="3717383"/>
                <a:ext cx="439200" cy="379800"/>
              </a:xfrm>
              <a:prstGeom prst="triangle">
                <a:avLst>
                  <a:gd fmla="val 50000"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5" name="Google Shape;1585;p51"/>
              <p:cNvCxnSpPr>
                <a:endCxn id="1584" idx="3"/>
              </p:cNvCxnSpPr>
              <p:nvPr/>
            </p:nvCxnSpPr>
            <p:spPr>
              <a:xfrm>
                <a:off x="2537080" y="4097183"/>
                <a:ext cx="6246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586" name="Google Shape;1586;p51"/>
          <p:cNvGrpSpPr/>
          <p:nvPr/>
        </p:nvGrpSpPr>
        <p:grpSpPr>
          <a:xfrm>
            <a:off x="8134675" y="1463191"/>
            <a:ext cx="294000" cy="294000"/>
            <a:chOff x="2845025" y="3203566"/>
            <a:chExt cx="294000" cy="294000"/>
          </a:xfrm>
        </p:grpSpPr>
        <p:sp>
          <p:nvSpPr>
            <p:cNvPr id="1587" name="Google Shape;1587;p51"/>
            <p:cNvSpPr/>
            <p:nvPr/>
          </p:nvSpPr>
          <p:spPr>
            <a:xfrm flipH="1">
              <a:off x="2845025" y="3203566"/>
              <a:ext cx="294000" cy="2940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88" name="Google Shape;1588;p51"/>
            <p:cNvSpPr/>
            <p:nvPr/>
          </p:nvSpPr>
          <p:spPr>
            <a:xfrm flipH="1" rot="10800000">
              <a:off x="28670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89" name="Google Shape;1589;p51"/>
          <p:cNvGrpSpPr/>
          <p:nvPr/>
        </p:nvGrpSpPr>
        <p:grpSpPr>
          <a:xfrm>
            <a:off x="7677625" y="1468816"/>
            <a:ext cx="294000" cy="294000"/>
            <a:chOff x="3139025" y="3203566"/>
            <a:chExt cx="294000" cy="294000"/>
          </a:xfrm>
        </p:grpSpPr>
        <p:sp>
          <p:nvSpPr>
            <p:cNvPr id="1590" name="Google Shape;1590;p51"/>
            <p:cNvSpPr/>
            <p:nvPr/>
          </p:nvSpPr>
          <p:spPr>
            <a:xfrm flipH="1">
              <a:off x="3139025" y="3203566"/>
              <a:ext cx="294000" cy="294000"/>
            </a:xfrm>
            <a:prstGeom prst="round2SameRect">
              <a:avLst>
                <a:gd fmla="val 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1" name="Google Shape;1591;p51"/>
            <p:cNvSpPr/>
            <p:nvPr/>
          </p:nvSpPr>
          <p:spPr>
            <a:xfrm flipH="1" rot="10800000">
              <a:off x="31646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92" name="Google Shape;1592;p51"/>
          <p:cNvGrpSpPr/>
          <p:nvPr/>
        </p:nvGrpSpPr>
        <p:grpSpPr>
          <a:xfrm>
            <a:off x="4531113" y="3391755"/>
            <a:ext cx="1557172" cy="1217042"/>
            <a:chOff x="4119061" y="3203568"/>
            <a:chExt cx="1797912" cy="1405198"/>
          </a:xfrm>
        </p:grpSpPr>
        <p:grpSp>
          <p:nvGrpSpPr>
            <p:cNvPr id="1593" name="Google Shape;1593;p51"/>
            <p:cNvGrpSpPr/>
            <p:nvPr/>
          </p:nvGrpSpPr>
          <p:grpSpPr>
            <a:xfrm>
              <a:off x="4293061" y="3203568"/>
              <a:ext cx="1449912" cy="1405198"/>
              <a:chOff x="4293061" y="3203568"/>
              <a:chExt cx="1449912" cy="1405198"/>
            </a:xfrm>
          </p:grpSpPr>
          <p:grpSp>
            <p:nvGrpSpPr>
              <p:cNvPr id="1594" name="Google Shape;1594;p51"/>
              <p:cNvGrpSpPr/>
              <p:nvPr/>
            </p:nvGrpSpPr>
            <p:grpSpPr>
              <a:xfrm>
                <a:off x="4370871" y="3203568"/>
                <a:ext cx="1293846" cy="1405198"/>
                <a:chOff x="7734309" y="2063282"/>
                <a:chExt cx="570957" cy="620095"/>
              </a:xfrm>
            </p:grpSpPr>
            <p:grpSp>
              <p:nvGrpSpPr>
                <p:cNvPr id="1595" name="Google Shape;1595;p51"/>
                <p:cNvGrpSpPr/>
                <p:nvPr/>
              </p:nvGrpSpPr>
              <p:grpSpPr>
                <a:xfrm>
                  <a:off x="8031573" y="2063282"/>
                  <a:ext cx="273693" cy="620095"/>
                  <a:chOff x="8031573" y="2063282"/>
                  <a:chExt cx="273693" cy="620095"/>
                </a:xfrm>
              </p:grpSpPr>
              <p:sp>
                <p:nvSpPr>
                  <p:cNvPr id="1596" name="Google Shape;1596;p5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51"/>
                <p:cNvGrpSpPr/>
                <p:nvPr/>
              </p:nvGrpSpPr>
              <p:grpSpPr>
                <a:xfrm flipH="1">
                  <a:off x="7734309" y="2063282"/>
                  <a:ext cx="273693" cy="620095"/>
                  <a:chOff x="8031573" y="2063282"/>
                  <a:chExt cx="273693" cy="620095"/>
                </a:xfrm>
              </p:grpSpPr>
              <p:sp>
                <p:nvSpPr>
                  <p:cNvPr id="1601" name="Google Shape;1601;p5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5" name="Google Shape;1605;p51"/>
              <p:cNvGrpSpPr/>
              <p:nvPr/>
            </p:nvGrpSpPr>
            <p:grpSpPr>
              <a:xfrm>
                <a:off x="4293061" y="3409734"/>
                <a:ext cx="1449912" cy="992320"/>
                <a:chOff x="4287819" y="3435027"/>
                <a:chExt cx="1229051" cy="841163"/>
              </a:xfrm>
            </p:grpSpPr>
            <p:grpSp>
              <p:nvGrpSpPr>
                <p:cNvPr id="1606" name="Google Shape;1606;p51"/>
                <p:cNvGrpSpPr/>
                <p:nvPr/>
              </p:nvGrpSpPr>
              <p:grpSpPr>
                <a:xfrm>
                  <a:off x="4287819" y="3435027"/>
                  <a:ext cx="223500" cy="841163"/>
                  <a:chOff x="4287819" y="3435027"/>
                  <a:chExt cx="223500" cy="841163"/>
                </a:xfrm>
              </p:grpSpPr>
              <p:sp>
                <p:nvSpPr>
                  <p:cNvPr id="1607" name="Google Shape;1607;p51"/>
                  <p:cNvSpPr/>
                  <p:nvPr/>
                </p:nvSpPr>
                <p:spPr>
                  <a:xfrm>
                    <a:off x="4364019"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8" name="Google Shape;1608;p51"/>
                  <p:cNvSpPr/>
                  <p:nvPr/>
                </p:nvSpPr>
                <p:spPr>
                  <a:xfrm>
                    <a:off x="4287819"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9" name="Google Shape;1609;p51"/>
                  <p:cNvSpPr/>
                  <p:nvPr/>
                </p:nvSpPr>
                <p:spPr>
                  <a:xfrm>
                    <a:off x="4324616"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10" name="Google Shape;1610;p51"/>
                <p:cNvSpPr/>
                <p:nvPr/>
              </p:nvSpPr>
              <p:spPr>
                <a:xfrm>
                  <a:off x="5293371"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1" name="Google Shape;1611;p51"/>
                <p:cNvSpPr/>
                <p:nvPr/>
              </p:nvSpPr>
              <p:spPr>
                <a:xfrm>
                  <a:off x="5369571"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2" name="Google Shape;1612;p51"/>
                <p:cNvSpPr/>
                <p:nvPr/>
              </p:nvSpPr>
              <p:spPr>
                <a:xfrm>
                  <a:off x="5332774"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cxnSp>
          <p:nvCxnSpPr>
            <p:cNvPr id="1613" name="Google Shape;1613;p51"/>
            <p:cNvCxnSpPr>
              <a:endCxn id="1607" idx="0"/>
            </p:cNvCxnSpPr>
            <p:nvPr/>
          </p:nvCxnSpPr>
          <p:spPr>
            <a:xfrm>
              <a:off x="4119140" y="3261234"/>
              <a:ext cx="350700" cy="148500"/>
            </a:xfrm>
            <a:prstGeom prst="bentConnector2">
              <a:avLst/>
            </a:prstGeom>
            <a:noFill/>
            <a:ln cap="flat" cmpd="sng" w="19050">
              <a:solidFill>
                <a:schemeClr val="dk2"/>
              </a:solidFill>
              <a:prstDash val="solid"/>
              <a:round/>
              <a:headEnd len="med" w="med" type="none"/>
              <a:tailEnd len="med" w="med" type="none"/>
            </a:ln>
          </p:spPr>
        </p:cxnSp>
        <p:cxnSp>
          <p:nvCxnSpPr>
            <p:cNvPr id="1614" name="Google Shape;1614;p51"/>
            <p:cNvCxnSpPr>
              <a:endCxn id="1608" idx="2"/>
            </p:cNvCxnSpPr>
            <p:nvPr/>
          </p:nvCxnSpPr>
          <p:spPr>
            <a:xfrm>
              <a:off x="4119061" y="39052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615" name="Google Shape;1615;p51"/>
            <p:cNvCxnSpPr>
              <a:endCxn id="1609" idx="4"/>
            </p:cNvCxnSpPr>
            <p:nvPr/>
          </p:nvCxnSpPr>
          <p:spPr>
            <a:xfrm flipH="1" rot="10800000">
              <a:off x="4119456" y="4402054"/>
              <a:ext cx="303900" cy="147600"/>
            </a:xfrm>
            <a:prstGeom prst="bentConnector2">
              <a:avLst/>
            </a:prstGeom>
            <a:noFill/>
            <a:ln cap="flat" cmpd="sng" w="19050">
              <a:solidFill>
                <a:schemeClr val="dk2"/>
              </a:solidFill>
              <a:prstDash val="solid"/>
              <a:round/>
              <a:headEnd len="med" w="med" type="none"/>
              <a:tailEnd len="med" w="med" type="none"/>
            </a:ln>
          </p:spPr>
        </p:cxnSp>
        <p:cxnSp>
          <p:nvCxnSpPr>
            <p:cNvPr id="1616" name="Google Shape;1616;p51"/>
            <p:cNvCxnSpPr>
              <a:stCxn id="1610" idx="0"/>
            </p:cNvCxnSpPr>
            <p:nvPr/>
          </p:nvCxnSpPr>
          <p:spPr>
            <a:xfrm rot="-5400000">
              <a:off x="5667145" y="3160284"/>
              <a:ext cx="148500" cy="350400"/>
            </a:xfrm>
            <a:prstGeom prst="bentConnector2">
              <a:avLst/>
            </a:prstGeom>
            <a:noFill/>
            <a:ln cap="flat" cmpd="sng" w="19050">
              <a:solidFill>
                <a:schemeClr val="dk2"/>
              </a:solidFill>
              <a:prstDash val="solid"/>
              <a:round/>
              <a:headEnd len="med" w="med" type="none"/>
              <a:tailEnd len="med" w="med" type="none"/>
            </a:ln>
          </p:spPr>
        </p:cxnSp>
        <p:cxnSp>
          <p:nvCxnSpPr>
            <p:cNvPr id="1617" name="Google Shape;1617;p51"/>
            <p:cNvCxnSpPr>
              <a:stCxn id="1611" idx="6"/>
            </p:cNvCxnSpPr>
            <p:nvPr/>
          </p:nvCxnSpPr>
          <p:spPr>
            <a:xfrm>
              <a:off x="5742974" y="39058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618" name="Google Shape;1618;p51"/>
            <p:cNvCxnSpPr>
              <a:endCxn id="1612" idx="4"/>
            </p:cNvCxnSpPr>
            <p:nvPr/>
          </p:nvCxnSpPr>
          <p:spPr>
            <a:xfrm rot="10800000">
              <a:off x="5612679" y="4402054"/>
              <a:ext cx="303900" cy="147600"/>
            </a:xfrm>
            <a:prstGeom prst="bentConnector2">
              <a:avLst/>
            </a:prstGeom>
            <a:noFill/>
            <a:ln cap="flat" cmpd="sng" w="19050">
              <a:solidFill>
                <a:schemeClr val="dk2"/>
              </a:solidFill>
              <a:prstDash val="solid"/>
              <a:round/>
              <a:headEnd len="med" w="med" type="none"/>
              <a:tailEnd len="med" w="med" type="none"/>
            </a:ln>
          </p:spPr>
        </p:cxnSp>
      </p:grpSp>
      <p:grpSp>
        <p:nvGrpSpPr>
          <p:cNvPr id="1619" name="Google Shape;1619;p51"/>
          <p:cNvGrpSpPr/>
          <p:nvPr/>
        </p:nvGrpSpPr>
        <p:grpSpPr>
          <a:xfrm>
            <a:off x="7453725" y="2058438"/>
            <a:ext cx="461100" cy="1040700"/>
            <a:chOff x="7453725" y="2058438"/>
            <a:chExt cx="461100" cy="1040700"/>
          </a:xfrm>
        </p:grpSpPr>
        <p:sp>
          <p:nvSpPr>
            <p:cNvPr id="1620" name="Google Shape;1620;p51"/>
            <p:cNvSpPr/>
            <p:nvPr/>
          </p:nvSpPr>
          <p:spPr>
            <a:xfrm rot="5400000">
              <a:off x="7163925" y="2348238"/>
              <a:ext cx="1040700" cy="461100"/>
            </a:xfrm>
            <a:prstGeom prst="homePlate">
              <a:avLst>
                <a:gd fmla="val 3954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1" name="Google Shape;1621;p51"/>
            <p:cNvSpPr/>
            <p:nvPr/>
          </p:nvSpPr>
          <p:spPr>
            <a:xfrm>
              <a:off x="7453725" y="2290325"/>
              <a:ext cx="461100" cy="19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22" name="Google Shape;1622;p51"/>
          <p:cNvGrpSpPr/>
          <p:nvPr/>
        </p:nvGrpSpPr>
        <p:grpSpPr>
          <a:xfrm>
            <a:off x="7982555" y="2045950"/>
            <a:ext cx="458370" cy="1053166"/>
            <a:chOff x="7982885" y="2045956"/>
            <a:chExt cx="462300" cy="1053166"/>
          </a:xfrm>
        </p:grpSpPr>
        <p:grpSp>
          <p:nvGrpSpPr>
            <p:cNvPr id="1623" name="Google Shape;1623;p51"/>
            <p:cNvGrpSpPr/>
            <p:nvPr/>
          </p:nvGrpSpPr>
          <p:grpSpPr>
            <a:xfrm>
              <a:off x="7982885" y="2045956"/>
              <a:ext cx="462300" cy="1053166"/>
              <a:chOff x="7982885" y="2045956"/>
              <a:chExt cx="462300" cy="1053166"/>
            </a:xfrm>
          </p:grpSpPr>
          <p:sp>
            <p:nvSpPr>
              <p:cNvPr id="1624" name="Google Shape;1624;p51"/>
              <p:cNvSpPr/>
              <p:nvPr/>
            </p:nvSpPr>
            <p:spPr>
              <a:xfrm rot="5400000">
                <a:off x="7816225" y="2470772"/>
                <a:ext cx="795600" cy="461100"/>
              </a:xfrm>
              <a:prstGeom prst="homePlate">
                <a:avLst>
                  <a:gd fmla="val 3954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5" name="Google Shape;1625;p51"/>
              <p:cNvSpPr/>
              <p:nvPr/>
            </p:nvSpPr>
            <p:spPr>
              <a:xfrm rot="10800000">
                <a:off x="7982885" y="2045956"/>
                <a:ext cx="462300" cy="871500"/>
              </a:xfrm>
              <a:prstGeom prst="round2Same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26" name="Google Shape;1626;p51"/>
            <p:cNvSpPr/>
            <p:nvPr/>
          </p:nvSpPr>
          <p:spPr>
            <a:xfrm>
              <a:off x="8016175" y="2095025"/>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graphicFrame>
        <p:nvGraphicFramePr>
          <p:cNvPr id="1631" name="Google Shape;1631;p52"/>
          <p:cNvGraphicFramePr/>
          <p:nvPr/>
        </p:nvGraphicFramePr>
        <p:xfrm>
          <a:off x="709825" y="538604"/>
          <a:ext cx="3000000" cy="3000000"/>
        </p:xfrm>
        <a:graphic>
          <a:graphicData uri="http://schemas.openxmlformats.org/drawingml/2006/table">
            <a:tbl>
              <a:tblPr>
                <a:noFill/>
                <a:tableStyleId>{12B8ACD1-DB6E-488F-B18A-0F54E278B3E0}</a:tableStyleId>
              </a:tblPr>
              <a:tblGrid>
                <a:gridCol w="409100"/>
                <a:gridCol w="409100"/>
                <a:gridCol w="409100"/>
                <a:gridCol w="409100"/>
              </a:tblGrid>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6/10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8/10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7/10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4/10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pSp>
        <p:nvGrpSpPr>
          <p:cNvPr id="1632" name="Google Shape;1632;p52"/>
          <p:cNvGrpSpPr/>
          <p:nvPr/>
        </p:nvGrpSpPr>
        <p:grpSpPr>
          <a:xfrm>
            <a:off x="4513247" y="4395555"/>
            <a:ext cx="1633002" cy="187242"/>
            <a:chOff x="2601154" y="2445833"/>
            <a:chExt cx="1387546" cy="159138"/>
          </a:xfrm>
        </p:grpSpPr>
        <p:grpSp>
          <p:nvGrpSpPr>
            <p:cNvPr id="1633" name="Google Shape;1633;p52"/>
            <p:cNvGrpSpPr/>
            <p:nvPr/>
          </p:nvGrpSpPr>
          <p:grpSpPr>
            <a:xfrm>
              <a:off x="2601154" y="2445833"/>
              <a:ext cx="840328" cy="159138"/>
              <a:chOff x="2601154" y="2445833"/>
              <a:chExt cx="840328" cy="159138"/>
            </a:xfrm>
          </p:grpSpPr>
          <p:sp>
            <p:nvSpPr>
              <p:cNvPr id="1634" name="Google Shape;1634;p52"/>
              <p:cNvSpPr/>
              <p:nvPr/>
            </p:nvSpPr>
            <p:spPr>
              <a:xfrm>
                <a:off x="2601154" y="2445833"/>
                <a:ext cx="58584" cy="159138"/>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2"/>
              <p:cNvSpPr/>
              <p:nvPr/>
            </p:nvSpPr>
            <p:spPr>
              <a:xfrm>
                <a:off x="2679327" y="2445833"/>
                <a:ext cx="58584" cy="159138"/>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2"/>
              <p:cNvSpPr/>
              <p:nvPr/>
            </p:nvSpPr>
            <p:spPr>
              <a:xfrm>
                <a:off x="2757500" y="2445833"/>
                <a:ext cx="58584" cy="159138"/>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2"/>
              <p:cNvSpPr/>
              <p:nvPr/>
            </p:nvSpPr>
            <p:spPr>
              <a:xfrm>
                <a:off x="2835673" y="2445833"/>
                <a:ext cx="58590" cy="159138"/>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2"/>
              <p:cNvSpPr/>
              <p:nvPr/>
            </p:nvSpPr>
            <p:spPr>
              <a:xfrm>
                <a:off x="2913853" y="2445833"/>
                <a:ext cx="58584" cy="159079"/>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2"/>
              <p:cNvSpPr/>
              <p:nvPr/>
            </p:nvSpPr>
            <p:spPr>
              <a:xfrm>
                <a:off x="2992026" y="2445833"/>
                <a:ext cx="58584" cy="159138"/>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2"/>
              <p:cNvSpPr/>
              <p:nvPr/>
            </p:nvSpPr>
            <p:spPr>
              <a:xfrm>
                <a:off x="3070199" y="2445833"/>
                <a:ext cx="58584" cy="159138"/>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2"/>
              <p:cNvSpPr/>
              <p:nvPr/>
            </p:nvSpPr>
            <p:spPr>
              <a:xfrm>
                <a:off x="3148372" y="2445833"/>
                <a:ext cx="58590" cy="159138"/>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2"/>
              <p:cNvSpPr/>
              <p:nvPr/>
            </p:nvSpPr>
            <p:spPr>
              <a:xfrm>
                <a:off x="3226552" y="2445833"/>
                <a:ext cx="58584" cy="159079"/>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2"/>
              <p:cNvSpPr/>
              <p:nvPr/>
            </p:nvSpPr>
            <p:spPr>
              <a:xfrm>
                <a:off x="3304725" y="2445833"/>
                <a:ext cx="58584" cy="159138"/>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2"/>
              <p:cNvSpPr/>
              <p:nvPr/>
            </p:nvSpPr>
            <p:spPr>
              <a:xfrm>
                <a:off x="3382898" y="2445833"/>
                <a:ext cx="58584" cy="159079"/>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52"/>
            <p:cNvSpPr/>
            <p:nvPr/>
          </p:nvSpPr>
          <p:spPr>
            <a:xfrm>
              <a:off x="3461071" y="2445833"/>
              <a:ext cx="58584" cy="159138"/>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2"/>
            <p:cNvSpPr/>
            <p:nvPr/>
          </p:nvSpPr>
          <p:spPr>
            <a:xfrm>
              <a:off x="3539244" y="2445833"/>
              <a:ext cx="58584" cy="159138"/>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2"/>
            <p:cNvSpPr/>
            <p:nvPr/>
          </p:nvSpPr>
          <p:spPr>
            <a:xfrm>
              <a:off x="3617417" y="2445833"/>
              <a:ext cx="58584" cy="159138"/>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2"/>
            <p:cNvSpPr/>
            <p:nvPr/>
          </p:nvSpPr>
          <p:spPr>
            <a:xfrm>
              <a:off x="3695590" y="2445833"/>
              <a:ext cx="58584" cy="159138"/>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2"/>
            <p:cNvSpPr/>
            <p:nvPr/>
          </p:nvSpPr>
          <p:spPr>
            <a:xfrm>
              <a:off x="3773763" y="2445833"/>
              <a:ext cx="58584" cy="159138"/>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2"/>
            <p:cNvSpPr/>
            <p:nvPr/>
          </p:nvSpPr>
          <p:spPr>
            <a:xfrm>
              <a:off x="3851936" y="2445833"/>
              <a:ext cx="58584" cy="159079"/>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2"/>
            <p:cNvSpPr/>
            <p:nvPr/>
          </p:nvSpPr>
          <p:spPr>
            <a:xfrm>
              <a:off x="3930109" y="2445833"/>
              <a:ext cx="58590" cy="159138"/>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52"/>
          <p:cNvGrpSpPr/>
          <p:nvPr/>
        </p:nvGrpSpPr>
        <p:grpSpPr>
          <a:xfrm>
            <a:off x="4509949" y="4106638"/>
            <a:ext cx="1636295" cy="178683"/>
            <a:chOff x="3558802" y="4011244"/>
            <a:chExt cx="1866000" cy="111600"/>
          </a:xfrm>
        </p:grpSpPr>
        <p:sp>
          <p:nvSpPr>
            <p:cNvPr id="1653" name="Google Shape;1653;p52"/>
            <p:cNvSpPr/>
            <p:nvPr/>
          </p:nvSpPr>
          <p:spPr>
            <a:xfrm flipH="1" rot="5400000">
              <a:off x="4436152" y="3134077"/>
              <a:ext cx="111300" cy="1866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2"/>
            <p:cNvSpPr/>
            <p:nvPr/>
          </p:nvSpPr>
          <p:spPr>
            <a:xfrm flipH="1" rot="5400000">
              <a:off x="4157232" y="3412894"/>
              <a:ext cx="111600" cy="13083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52"/>
          <p:cNvGrpSpPr/>
          <p:nvPr/>
        </p:nvGrpSpPr>
        <p:grpSpPr>
          <a:xfrm>
            <a:off x="717059" y="4106373"/>
            <a:ext cx="1636097" cy="141596"/>
            <a:chOff x="2598024" y="2207461"/>
            <a:chExt cx="1383474" cy="119733"/>
          </a:xfrm>
        </p:grpSpPr>
        <p:sp>
          <p:nvSpPr>
            <p:cNvPr id="1656" name="Google Shape;1656;p52"/>
            <p:cNvSpPr/>
            <p:nvPr/>
          </p:nvSpPr>
          <p:spPr>
            <a:xfrm rot="-5400000">
              <a:off x="2778563"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2"/>
            <p:cNvSpPr/>
            <p:nvPr/>
          </p:nvSpPr>
          <p:spPr>
            <a:xfrm rot="-5400000">
              <a:off x="2959102"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2"/>
            <p:cNvSpPr/>
            <p:nvPr/>
          </p:nvSpPr>
          <p:spPr>
            <a:xfrm rot="-5400000">
              <a:off x="3139642"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2"/>
            <p:cNvSpPr/>
            <p:nvPr/>
          </p:nvSpPr>
          <p:spPr>
            <a:xfrm rot="-5400000">
              <a:off x="3320181"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2"/>
            <p:cNvSpPr/>
            <p:nvPr/>
          </p:nvSpPr>
          <p:spPr>
            <a:xfrm rot="-5400000">
              <a:off x="3500720"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2"/>
            <p:cNvSpPr/>
            <p:nvPr/>
          </p:nvSpPr>
          <p:spPr>
            <a:xfrm rot="-5400000">
              <a:off x="2598024"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2"/>
            <p:cNvSpPr/>
            <p:nvPr/>
          </p:nvSpPr>
          <p:spPr>
            <a:xfrm rot="-5400000">
              <a:off x="3681259"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2"/>
            <p:cNvSpPr/>
            <p:nvPr/>
          </p:nvSpPr>
          <p:spPr>
            <a:xfrm rot="-5400000">
              <a:off x="3861798"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52"/>
          <p:cNvGrpSpPr/>
          <p:nvPr/>
        </p:nvGrpSpPr>
        <p:grpSpPr>
          <a:xfrm>
            <a:off x="2615056" y="4378476"/>
            <a:ext cx="1636335" cy="229964"/>
            <a:chOff x="723300" y="4253549"/>
            <a:chExt cx="2276482" cy="324900"/>
          </a:xfrm>
        </p:grpSpPr>
        <p:sp>
          <p:nvSpPr>
            <p:cNvPr id="1665" name="Google Shape;1665;p52"/>
            <p:cNvSpPr/>
            <p:nvPr/>
          </p:nvSpPr>
          <p:spPr>
            <a:xfrm>
              <a:off x="723300"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2"/>
            <p:cNvSpPr/>
            <p:nvPr/>
          </p:nvSpPr>
          <p:spPr>
            <a:xfrm>
              <a:off x="1206995"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2"/>
            <p:cNvSpPr/>
            <p:nvPr/>
          </p:nvSpPr>
          <p:spPr>
            <a:xfrm>
              <a:off x="1690691"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2"/>
            <p:cNvSpPr/>
            <p:nvPr/>
          </p:nvSpPr>
          <p:spPr>
            <a:xfrm>
              <a:off x="2174386"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2"/>
            <p:cNvSpPr/>
            <p:nvPr/>
          </p:nvSpPr>
          <p:spPr>
            <a:xfrm>
              <a:off x="2658082" y="4253549"/>
              <a:ext cx="341700" cy="3249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52"/>
          <p:cNvGrpSpPr/>
          <p:nvPr/>
        </p:nvGrpSpPr>
        <p:grpSpPr>
          <a:xfrm>
            <a:off x="2616017" y="4106810"/>
            <a:ext cx="1634508" cy="211915"/>
            <a:chOff x="705948" y="3788465"/>
            <a:chExt cx="2308953" cy="299400"/>
          </a:xfrm>
        </p:grpSpPr>
        <p:sp>
          <p:nvSpPr>
            <p:cNvPr id="1671" name="Google Shape;1671;p52"/>
            <p:cNvSpPr/>
            <p:nvPr/>
          </p:nvSpPr>
          <p:spPr>
            <a:xfrm>
              <a:off x="705948"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2"/>
            <p:cNvSpPr/>
            <p:nvPr/>
          </p:nvSpPr>
          <p:spPr>
            <a:xfrm>
              <a:off x="1209923"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2"/>
            <p:cNvSpPr/>
            <p:nvPr/>
          </p:nvSpPr>
          <p:spPr>
            <a:xfrm>
              <a:off x="1713905"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2"/>
            <p:cNvSpPr/>
            <p:nvPr/>
          </p:nvSpPr>
          <p:spPr>
            <a:xfrm>
              <a:off x="2189639"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2"/>
            <p:cNvSpPr/>
            <p:nvPr/>
          </p:nvSpPr>
          <p:spPr>
            <a:xfrm>
              <a:off x="2679500"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52"/>
          <p:cNvGrpSpPr/>
          <p:nvPr/>
        </p:nvGrpSpPr>
        <p:grpSpPr>
          <a:xfrm>
            <a:off x="717063" y="4466290"/>
            <a:ext cx="1636137" cy="142321"/>
            <a:chOff x="717063" y="4466290"/>
            <a:chExt cx="1636137" cy="142321"/>
          </a:xfrm>
        </p:grpSpPr>
        <p:grpSp>
          <p:nvGrpSpPr>
            <p:cNvPr id="1677" name="Google Shape;1677;p52"/>
            <p:cNvGrpSpPr/>
            <p:nvPr/>
          </p:nvGrpSpPr>
          <p:grpSpPr>
            <a:xfrm>
              <a:off x="717063" y="4466290"/>
              <a:ext cx="1636137" cy="0"/>
              <a:chOff x="5224975" y="2962250"/>
              <a:chExt cx="1544400" cy="0"/>
            </a:xfrm>
          </p:grpSpPr>
          <p:cxnSp>
            <p:nvCxnSpPr>
              <p:cNvPr id="1678" name="Google Shape;1678;p52"/>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679" name="Google Shape;1679;p52"/>
              <p:cNvCxnSpPr/>
              <p:nvPr/>
            </p:nvCxnSpPr>
            <p:spPr>
              <a:xfrm>
                <a:off x="5225150" y="2962250"/>
                <a:ext cx="453300" cy="0"/>
              </a:xfrm>
              <a:prstGeom prst="straightConnector1">
                <a:avLst/>
              </a:prstGeom>
              <a:noFill/>
              <a:ln cap="flat" cmpd="sng" w="19050">
                <a:solidFill>
                  <a:schemeClr val="accent1"/>
                </a:solidFill>
                <a:prstDash val="solid"/>
                <a:round/>
                <a:headEnd len="med" w="med" type="none"/>
                <a:tailEnd len="med" w="med" type="oval"/>
              </a:ln>
            </p:spPr>
          </p:cxnSp>
        </p:grpSp>
        <p:grpSp>
          <p:nvGrpSpPr>
            <p:cNvPr id="1680" name="Google Shape;1680;p52"/>
            <p:cNvGrpSpPr/>
            <p:nvPr/>
          </p:nvGrpSpPr>
          <p:grpSpPr>
            <a:xfrm>
              <a:off x="717063" y="4608612"/>
              <a:ext cx="1636137" cy="0"/>
              <a:chOff x="5224975" y="2962250"/>
              <a:chExt cx="1544400" cy="0"/>
            </a:xfrm>
          </p:grpSpPr>
          <p:cxnSp>
            <p:nvCxnSpPr>
              <p:cNvPr id="1681" name="Google Shape;1681;p52"/>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682" name="Google Shape;1682;p52"/>
              <p:cNvCxnSpPr/>
              <p:nvPr/>
            </p:nvCxnSpPr>
            <p:spPr>
              <a:xfrm>
                <a:off x="5225150" y="2962250"/>
                <a:ext cx="998700" cy="0"/>
              </a:xfrm>
              <a:prstGeom prst="straightConnector1">
                <a:avLst/>
              </a:prstGeom>
              <a:noFill/>
              <a:ln cap="flat" cmpd="sng" w="19050">
                <a:solidFill>
                  <a:schemeClr val="accent1"/>
                </a:solidFill>
                <a:prstDash val="solid"/>
                <a:round/>
                <a:headEnd len="med" w="med" type="none"/>
                <a:tailEnd len="med" w="med" type="oval"/>
              </a:ln>
            </p:spPr>
          </p:cxnSp>
        </p:grpSp>
      </p:grpSp>
      <p:grpSp>
        <p:nvGrpSpPr>
          <p:cNvPr id="1683" name="Google Shape;1683;p52"/>
          <p:cNvGrpSpPr/>
          <p:nvPr/>
        </p:nvGrpSpPr>
        <p:grpSpPr>
          <a:xfrm>
            <a:off x="4360502" y="551726"/>
            <a:ext cx="1942231" cy="1498773"/>
            <a:chOff x="4267623" y="1395910"/>
            <a:chExt cx="1364980" cy="1053323"/>
          </a:xfrm>
        </p:grpSpPr>
        <p:sp>
          <p:nvSpPr>
            <p:cNvPr id="1684" name="Google Shape;1684;p52"/>
            <p:cNvSpPr/>
            <p:nvPr/>
          </p:nvSpPr>
          <p:spPr>
            <a:xfrm flipH="1" rot="10800000">
              <a:off x="4293069" y="1395910"/>
              <a:ext cx="1302000" cy="258300"/>
            </a:xfrm>
            <a:prstGeom prst="trapezoid">
              <a:avLst>
                <a:gd fmla="val 53979"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5" name="Google Shape;1685;p52"/>
            <p:cNvSpPr/>
            <p:nvPr/>
          </p:nvSpPr>
          <p:spPr>
            <a:xfrm flipH="1" rot="10800000">
              <a:off x="4499535" y="1659818"/>
              <a:ext cx="888900" cy="258300"/>
            </a:xfrm>
            <a:prstGeom prst="trapezoid">
              <a:avLst>
                <a:gd fmla="val 53979"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6" name="Google Shape;1686;p52"/>
            <p:cNvSpPr/>
            <p:nvPr/>
          </p:nvSpPr>
          <p:spPr>
            <a:xfrm flipH="1" rot="10800000">
              <a:off x="4684119" y="1923726"/>
              <a:ext cx="519900" cy="258300"/>
            </a:xfrm>
            <a:prstGeom prst="trapezoid">
              <a:avLst>
                <a:gd fmla="val 53979"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7" name="Google Shape;1687;p52"/>
            <p:cNvSpPr/>
            <p:nvPr/>
          </p:nvSpPr>
          <p:spPr>
            <a:xfrm rot="5400000">
              <a:off x="4819316" y="2209983"/>
              <a:ext cx="261600" cy="216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8" name="Google Shape;1688;p52"/>
            <p:cNvSpPr/>
            <p:nvPr/>
          </p:nvSpPr>
          <p:spPr>
            <a:xfrm>
              <a:off x="5560603" y="1489093"/>
              <a:ext cx="72000" cy="7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9" name="Google Shape;1689;p52"/>
            <p:cNvSpPr/>
            <p:nvPr/>
          </p:nvSpPr>
          <p:spPr>
            <a:xfrm>
              <a:off x="5560603" y="2011193"/>
              <a:ext cx="72000" cy="7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0" name="Google Shape;1690;p52"/>
            <p:cNvSpPr/>
            <p:nvPr/>
          </p:nvSpPr>
          <p:spPr>
            <a:xfrm>
              <a:off x="4267623" y="1752968"/>
              <a:ext cx="72000" cy="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1" name="Google Shape;1691;p52"/>
            <p:cNvSpPr/>
            <p:nvPr/>
          </p:nvSpPr>
          <p:spPr>
            <a:xfrm>
              <a:off x="4267623" y="2299841"/>
              <a:ext cx="72000" cy="7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92" name="Google Shape;1692;p52"/>
            <p:cNvCxnSpPr>
              <a:stCxn id="1688" idx="2"/>
              <a:endCxn id="1684" idx="3"/>
            </p:cNvCxnSpPr>
            <p:nvPr/>
          </p:nvCxnSpPr>
          <p:spPr>
            <a:xfrm rot="10800000">
              <a:off x="5525503" y="1525093"/>
              <a:ext cx="35100" cy="0"/>
            </a:xfrm>
            <a:prstGeom prst="straightConnector1">
              <a:avLst/>
            </a:prstGeom>
            <a:noFill/>
            <a:ln cap="flat" cmpd="sng" w="19050">
              <a:solidFill>
                <a:schemeClr val="lt1"/>
              </a:solidFill>
              <a:prstDash val="solid"/>
              <a:round/>
              <a:headEnd len="med" w="med" type="none"/>
              <a:tailEnd len="med" w="med" type="none"/>
            </a:ln>
          </p:spPr>
        </p:cxnSp>
        <p:cxnSp>
          <p:nvCxnSpPr>
            <p:cNvPr id="1693" name="Google Shape;1693;p52"/>
            <p:cNvCxnSpPr>
              <a:stCxn id="1690" idx="6"/>
              <a:endCxn id="1685" idx="1"/>
            </p:cNvCxnSpPr>
            <p:nvPr/>
          </p:nvCxnSpPr>
          <p:spPr>
            <a:xfrm>
              <a:off x="4339623" y="1788968"/>
              <a:ext cx="229500" cy="0"/>
            </a:xfrm>
            <a:prstGeom prst="straightConnector1">
              <a:avLst/>
            </a:prstGeom>
            <a:noFill/>
            <a:ln cap="flat" cmpd="sng" w="19050">
              <a:solidFill>
                <a:schemeClr val="dk2"/>
              </a:solidFill>
              <a:prstDash val="solid"/>
              <a:round/>
              <a:headEnd len="med" w="med" type="none"/>
              <a:tailEnd len="med" w="med" type="none"/>
            </a:ln>
          </p:spPr>
        </p:cxnSp>
        <p:cxnSp>
          <p:nvCxnSpPr>
            <p:cNvPr id="1694" name="Google Shape;1694;p52"/>
            <p:cNvCxnSpPr>
              <a:stCxn id="1686" idx="3"/>
              <a:endCxn id="1689" idx="2"/>
            </p:cNvCxnSpPr>
            <p:nvPr/>
          </p:nvCxnSpPr>
          <p:spPr>
            <a:xfrm flipH="1" rot="10800000">
              <a:off x="5134305" y="2047176"/>
              <a:ext cx="426300" cy="5700"/>
            </a:xfrm>
            <a:prstGeom prst="straightConnector1">
              <a:avLst/>
            </a:prstGeom>
            <a:noFill/>
            <a:ln cap="flat" cmpd="sng" w="19050">
              <a:solidFill>
                <a:schemeClr val="lt2"/>
              </a:solidFill>
              <a:prstDash val="solid"/>
              <a:round/>
              <a:headEnd len="med" w="med" type="none"/>
              <a:tailEnd len="med" w="med" type="none"/>
            </a:ln>
          </p:spPr>
        </p:cxnSp>
        <p:cxnSp>
          <p:nvCxnSpPr>
            <p:cNvPr id="1695" name="Google Shape;1695;p52"/>
            <p:cNvCxnSpPr>
              <a:stCxn id="1687" idx="0"/>
              <a:endCxn id="1691" idx="6"/>
            </p:cNvCxnSpPr>
            <p:nvPr/>
          </p:nvCxnSpPr>
          <p:spPr>
            <a:xfrm rot="10800000">
              <a:off x="4339766" y="2335983"/>
              <a:ext cx="718800" cy="4800"/>
            </a:xfrm>
            <a:prstGeom prst="straightConnector1">
              <a:avLst/>
            </a:prstGeom>
            <a:noFill/>
            <a:ln cap="flat" cmpd="sng" w="19050">
              <a:solidFill>
                <a:schemeClr val="accent1"/>
              </a:solidFill>
              <a:prstDash val="solid"/>
              <a:round/>
              <a:headEnd len="med" w="med" type="none"/>
              <a:tailEnd len="med" w="med" type="none"/>
            </a:ln>
          </p:spPr>
        </p:cxnSp>
      </p:grpSp>
      <p:grpSp>
        <p:nvGrpSpPr>
          <p:cNvPr id="1696" name="Google Shape;1696;p52"/>
          <p:cNvGrpSpPr/>
          <p:nvPr/>
        </p:nvGrpSpPr>
        <p:grpSpPr>
          <a:xfrm>
            <a:off x="7297251" y="2327905"/>
            <a:ext cx="1133434" cy="710700"/>
            <a:chOff x="4277294" y="3280212"/>
            <a:chExt cx="1434000" cy="899165"/>
          </a:xfrm>
        </p:grpSpPr>
        <p:grpSp>
          <p:nvGrpSpPr>
            <p:cNvPr id="1697" name="Google Shape;1697;p52"/>
            <p:cNvGrpSpPr/>
            <p:nvPr/>
          </p:nvGrpSpPr>
          <p:grpSpPr>
            <a:xfrm>
              <a:off x="4277294" y="3985877"/>
              <a:ext cx="1434000" cy="193500"/>
              <a:chOff x="4277294" y="3985877"/>
              <a:chExt cx="1434000" cy="193500"/>
            </a:xfrm>
          </p:grpSpPr>
          <p:sp>
            <p:nvSpPr>
              <p:cNvPr id="1698" name="Google Shape;1698;p52"/>
              <p:cNvSpPr/>
              <p:nvPr/>
            </p:nvSpPr>
            <p:spPr>
              <a:xfrm rot="10800000">
                <a:off x="4277294" y="3985877"/>
                <a:ext cx="1366200" cy="19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9" name="Google Shape;1699;p52"/>
              <p:cNvCxnSpPr>
                <a:stCxn id="1698" idx="1"/>
              </p:cNvCxnSpPr>
              <p:nvPr/>
            </p:nvCxnSpPr>
            <p:spPr>
              <a:xfrm flipH="1" rot="10800000">
                <a:off x="5643494" y="4080527"/>
                <a:ext cx="67800" cy="2100"/>
              </a:xfrm>
              <a:prstGeom prst="straightConnector1">
                <a:avLst/>
              </a:prstGeom>
              <a:noFill/>
              <a:ln cap="flat" cmpd="sng" w="19050">
                <a:solidFill>
                  <a:schemeClr val="lt1"/>
                </a:solidFill>
                <a:prstDash val="solid"/>
                <a:round/>
                <a:headEnd len="med" w="med" type="none"/>
                <a:tailEnd len="med" w="med" type="none"/>
              </a:ln>
            </p:spPr>
          </p:cxnSp>
        </p:grpSp>
        <p:grpSp>
          <p:nvGrpSpPr>
            <p:cNvPr id="1700" name="Google Shape;1700;p52"/>
            <p:cNvGrpSpPr/>
            <p:nvPr/>
          </p:nvGrpSpPr>
          <p:grpSpPr>
            <a:xfrm>
              <a:off x="4332478" y="3746351"/>
              <a:ext cx="1182600" cy="193500"/>
              <a:chOff x="4332478" y="3746351"/>
              <a:chExt cx="1182600" cy="193500"/>
            </a:xfrm>
          </p:grpSpPr>
          <p:sp>
            <p:nvSpPr>
              <p:cNvPr id="1701" name="Google Shape;1701;p52"/>
              <p:cNvSpPr/>
              <p:nvPr/>
            </p:nvSpPr>
            <p:spPr>
              <a:xfrm rot="10800000">
                <a:off x="4405678" y="3746351"/>
                <a:ext cx="1109400" cy="19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2" name="Google Shape;1702;p52"/>
              <p:cNvCxnSpPr>
                <a:endCxn id="1701" idx="3"/>
              </p:cNvCxnSpPr>
              <p:nvPr/>
            </p:nvCxnSpPr>
            <p:spPr>
              <a:xfrm>
                <a:off x="4332478" y="3843101"/>
                <a:ext cx="73200" cy="0"/>
              </a:xfrm>
              <a:prstGeom prst="straightConnector1">
                <a:avLst/>
              </a:prstGeom>
              <a:noFill/>
              <a:ln cap="flat" cmpd="sng" w="19050">
                <a:solidFill>
                  <a:schemeClr val="dk2"/>
                </a:solidFill>
                <a:prstDash val="solid"/>
                <a:round/>
                <a:headEnd len="med" w="med" type="none"/>
                <a:tailEnd len="med" w="med" type="none"/>
              </a:ln>
            </p:spPr>
          </p:cxnSp>
        </p:grpSp>
        <p:grpSp>
          <p:nvGrpSpPr>
            <p:cNvPr id="1703" name="Google Shape;1703;p52"/>
            <p:cNvGrpSpPr/>
            <p:nvPr/>
          </p:nvGrpSpPr>
          <p:grpSpPr>
            <a:xfrm>
              <a:off x="4562350" y="3513282"/>
              <a:ext cx="861000" cy="193500"/>
              <a:chOff x="4562350" y="3513282"/>
              <a:chExt cx="861000" cy="193500"/>
            </a:xfrm>
          </p:grpSpPr>
          <p:sp>
            <p:nvSpPr>
              <p:cNvPr id="1704" name="Google Shape;1704;p52"/>
              <p:cNvSpPr/>
              <p:nvPr/>
            </p:nvSpPr>
            <p:spPr>
              <a:xfrm rot="10800000">
                <a:off x="4562350" y="3513282"/>
                <a:ext cx="796200" cy="19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5" name="Google Shape;1705;p52"/>
              <p:cNvCxnSpPr>
                <a:stCxn id="1704" idx="1"/>
              </p:cNvCxnSpPr>
              <p:nvPr/>
            </p:nvCxnSpPr>
            <p:spPr>
              <a:xfrm flipH="1" rot="10800000">
                <a:off x="5358550" y="3607932"/>
                <a:ext cx="64800" cy="2100"/>
              </a:xfrm>
              <a:prstGeom prst="straightConnector1">
                <a:avLst/>
              </a:prstGeom>
              <a:noFill/>
              <a:ln cap="flat" cmpd="sng" w="19050">
                <a:solidFill>
                  <a:schemeClr val="lt2"/>
                </a:solidFill>
                <a:prstDash val="solid"/>
                <a:round/>
                <a:headEnd len="med" w="med" type="none"/>
                <a:tailEnd len="med" w="med" type="none"/>
              </a:ln>
            </p:spPr>
          </p:cxnSp>
        </p:grpSp>
        <p:grpSp>
          <p:nvGrpSpPr>
            <p:cNvPr id="1706" name="Google Shape;1706;p52"/>
            <p:cNvGrpSpPr/>
            <p:nvPr/>
          </p:nvGrpSpPr>
          <p:grpSpPr>
            <a:xfrm>
              <a:off x="4686335" y="3280212"/>
              <a:ext cx="493500" cy="193500"/>
              <a:chOff x="4686335" y="3280212"/>
              <a:chExt cx="493500" cy="193500"/>
            </a:xfrm>
          </p:grpSpPr>
          <p:sp>
            <p:nvSpPr>
              <p:cNvPr id="1707" name="Google Shape;1707;p52"/>
              <p:cNvSpPr/>
              <p:nvPr/>
            </p:nvSpPr>
            <p:spPr>
              <a:xfrm rot="10800000">
                <a:off x="4740935" y="3280212"/>
                <a:ext cx="438900" cy="1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8" name="Google Shape;1708;p52"/>
              <p:cNvCxnSpPr>
                <a:endCxn id="1707" idx="3"/>
              </p:cNvCxnSpPr>
              <p:nvPr/>
            </p:nvCxnSpPr>
            <p:spPr>
              <a:xfrm>
                <a:off x="4686335" y="3375162"/>
                <a:ext cx="54600" cy="18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709" name="Google Shape;1709;p52"/>
          <p:cNvGrpSpPr/>
          <p:nvPr/>
        </p:nvGrpSpPr>
        <p:grpSpPr>
          <a:xfrm>
            <a:off x="6410637" y="2327964"/>
            <a:ext cx="790364" cy="710721"/>
            <a:chOff x="5760425" y="3623250"/>
            <a:chExt cx="1309200" cy="1177275"/>
          </a:xfrm>
        </p:grpSpPr>
        <p:sp>
          <p:nvSpPr>
            <p:cNvPr id="1710" name="Google Shape;1710;p52"/>
            <p:cNvSpPr/>
            <p:nvPr/>
          </p:nvSpPr>
          <p:spPr>
            <a:xfrm>
              <a:off x="5760425" y="4542225"/>
              <a:ext cx="1309200" cy="258300"/>
            </a:xfrm>
            <a:prstGeom prst="trapezoid">
              <a:avLst>
                <a:gd fmla="val 5397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1" name="Google Shape;1711;p52"/>
            <p:cNvSpPr/>
            <p:nvPr/>
          </p:nvSpPr>
          <p:spPr>
            <a:xfrm>
              <a:off x="5900475" y="4284450"/>
              <a:ext cx="1029300" cy="258300"/>
            </a:xfrm>
            <a:prstGeom prst="trapezoid">
              <a:avLst>
                <a:gd fmla="val 539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2" name="Google Shape;1712;p52"/>
            <p:cNvSpPr/>
            <p:nvPr/>
          </p:nvSpPr>
          <p:spPr>
            <a:xfrm>
              <a:off x="6039825" y="4026700"/>
              <a:ext cx="750600" cy="258300"/>
            </a:xfrm>
            <a:prstGeom prst="trapezoid">
              <a:avLst>
                <a:gd fmla="val 5397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3" name="Google Shape;1713;p52"/>
            <p:cNvSpPr/>
            <p:nvPr/>
          </p:nvSpPr>
          <p:spPr>
            <a:xfrm>
              <a:off x="6180700" y="3623250"/>
              <a:ext cx="470400" cy="40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14" name="Google Shape;1714;p52"/>
          <p:cNvGrpSpPr/>
          <p:nvPr/>
        </p:nvGrpSpPr>
        <p:grpSpPr>
          <a:xfrm>
            <a:off x="2615190" y="2430902"/>
            <a:ext cx="1636200" cy="1510967"/>
            <a:chOff x="2541874" y="2328050"/>
            <a:chExt cx="1632446" cy="1507500"/>
          </a:xfrm>
        </p:grpSpPr>
        <p:grpSp>
          <p:nvGrpSpPr>
            <p:cNvPr id="1715" name="Google Shape;1715;p52"/>
            <p:cNvGrpSpPr/>
            <p:nvPr/>
          </p:nvGrpSpPr>
          <p:grpSpPr>
            <a:xfrm>
              <a:off x="2541874" y="2397088"/>
              <a:ext cx="1632446" cy="1369424"/>
              <a:chOff x="2541874" y="2419113"/>
              <a:chExt cx="1632446" cy="1369424"/>
            </a:xfrm>
          </p:grpSpPr>
          <p:sp>
            <p:nvSpPr>
              <p:cNvPr id="1716" name="Google Shape;1716;p52"/>
              <p:cNvSpPr/>
              <p:nvPr/>
            </p:nvSpPr>
            <p:spPr>
              <a:xfrm>
                <a:off x="2541874"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7" name="Google Shape;1717;p52"/>
              <p:cNvSpPr/>
              <p:nvPr/>
            </p:nvSpPr>
            <p:spPr>
              <a:xfrm>
                <a:off x="3358020"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8" name="Google Shape;1718;p52"/>
              <p:cNvSpPr/>
              <p:nvPr/>
            </p:nvSpPr>
            <p:spPr>
              <a:xfrm>
                <a:off x="2541874"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9" name="Google Shape;1719;p52"/>
              <p:cNvSpPr/>
              <p:nvPr/>
            </p:nvSpPr>
            <p:spPr>
              <a:xfrm>
                <a:off x="3358020"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0" name="Google Shape;1720;p52"/>
              <p:cNvSpPr/>
              <p:nvPr/>
            </p:nvSpPr>
            <p:spPr>
              <a:xfrm>
                <a:off x="2541874"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1" name="Google Shape;1721;p52"/>
              <p:cNvSpPr/>
              <p:nvPr/>
            </p:nvSpPr>
            <p:spPr>
              <a:xfrm>
                <a:off x="3358020"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2" name="Google Shape;1722;p52"/>
              <p:cNvSpPr/>
              <p:nvPr/>
            </p:nvSpPr>
            <p:spPr>
              <a:xfrm>
                <a:off x="2541874"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3" name="Google Shape;1723;p52"/>
              <p:cNvSpPr/>
              <p:nvPr/>
            </p:nvSpPr>
            <p:spPr>
              <a:xfrm>
                <a:off x="3358020"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4" name="Google Shape;1724;p52"/>
              <p:cNvSpPr/>
              <p:nvPr/>
            </p:nvSpPr>
            <p:spPr>
              <a:xfrm>
                <a:off x="2541874"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5" name="Google Shape;1725;p52"/>
              <p:cNvSpPr/>
              <p:nvPr/>
            </p:nvSpPr>
            <p:spPr>
              <a:xfrm>
                <a:off x="3358020"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6" name="Google Shape;1726;p52"/>
              <p:cNvSpPr/>
              <p:nvPr/>
            </p:nvSpPr>
            <p:spPr>
              <a:xfrm>
                <a:off x="2541874"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7" name="Google Shape;1727;p52"/>
              <p:cNvSpPr/>
              <p:nvPr/>
            </p:nvSpPr>
            <p:spPr>
              <a:xfrm>
                <a:off x="3358020"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8" name="Google Shape;1728;p52"/>
              <p:cNvSpPr/>
              <p:nvPr/>
            </p:nvSpPr>
            <p:spPr>
              <a:xfrm>
                <a:off x="2647220" y="3628637"/>
                <a:ext cx="71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9" name="Google Shape;1729;p52"/>
              <p:cNvSpPr/>
              <p:nvPr/>
            </p:nvSpPr>
            <p:spPr>
              <a:xfrm>
                <a:off x="2767244" y="3386715"/>
                <a:ext cx="59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0" name="Google Shape;1730;p52"/>
              <p:cNvSpPr/>
              <p:nvPr/>
            </p:nvSpPr>
            <p:spPr>
              <a:xfrm>
                <a:off x="2707232" y="3144793"/>
                <a:ext cx="65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1" name="Google Shape;1731;p52"/>
              <p:cNvSpPr/>
              <p:nvPr/>
            </p:nvSpPr>
            <p:spPr>
              <a:xfrm>
                <a:off x="3043329" y="2902871"/>
                <a:ext cx="314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2" name="Google Shape;1732;p52"/>
              <p:cNvSpPr/>
              <p:nvPr/>
            </p:nvSpPr>
            <p:spPr>
              <a:xfrm>
                <a:off x="2844406" y="2660949"/>
                <a:ext cx="5139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3" name="Google Shape;1733;p52"/>
              <p:cNvSpPr/>
              <p:nvPr/>
            </p:nvSpPr>
            <p:spPr>
              <a:xfrm>
                <a:off x="3139354" y="2419125"/>
                <a:ext cx="218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4" name="Google Shape;1734;p52"/>
              <p:cNvSpPr/>
              <p:nvPr/>
            </p:nvSpPr>
            <p:spPr>
              <a:xfrm>
                <a:off x="3355402" y="362861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5" name="Google Shape;1735;p52"/>
              <p:cNvSpPr/>
              <p:nvPr/>
            </p:nvSpPr>
            <p:spPr>
              <a:xfrm>
                <a:off x="3355402" y="3386694"/>
                <a:ext cx="71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6" name="Google Shape;1736;p52"/>
              <p:cNvSpPr/>
              <p:nvPr/>
            </p:nvSpPr>
            <p:spPr>
              <a:xfrm>
                <a:off x="3355402" y="3144778"/>
                <a:ext cx="426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7" name="Google Shape;1737;p52"/>
              <p:cNvSpPr/>
              <p:nvPr/>
            </p:nvSpPr>
            <p:spPr>
              <a:xfrm>
                <a:off x="3355402" y="290286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8" name="Google Shape;1738;p52"/>
              <p:cNvSpPr/>
              <p:nvPr/>
            </p:nvSpPr>
            <p:spPr>
              <a:xfrm>
                <a:off x="3355402" y="2660944"/>
                <a:ext cx="2778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9" name="Google Shape;1739;p52"/>
              <p:cNvSpPr/>
              <p:nvPr/>
            </p:nvSpPr>
            <p:spPr>
              <a:xfrm>
                <a:off x="3355402" y="2419125"/>
                <a:ext cx="168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740" name="Google Shape;1740;p52"/>
            <p:cNvCxnSpPr/>
            <p:nvPr/>
          </p:nvCxnSpPr>
          <p:spPr>
            <a:xfrm>
              <a:off x="3358100" y="2328050"/>
              <a:ext cx="0" cy="1507500"/>
            </a:xfrm>
            <a:prstGeom prst="straightConnector1">
              <a:avLst/>
            </a:prstGeom>
            <a:noFill/>
            <a:ln cap="flat" cmpd="sng" w="19050">
              <a:solidFill>
                <a:schemeClr val="accent1"/>
              </a:solidFill>
              <a:prstDash val="solid"/>
              <a:round/>
              <a:headEnd len="med" w="med" type="none"/>
              <a:tailEnd len="med" w="med" type="none"/>
            </a:ln>
          </p:spPr>
        </p:cxnSp>
      </p:grpSp>
      <p:grpSp>
        <p:nvGrpSpPr>
          <p:cNvPr id="1741" name="Google Shape;1741;p52"/>
          <p:cNvGrpSpPr/>
          <p:nvPr/>
        </p:nvGrpSpPr>
        <p:grpSpPr>
          <a:xfrm>
            <a:off x="4578681" y="2337868"/>
            <a:ext cx="1498830" cy="1498830"/>
            <a:chOff x="2734075" y="2398825"/>
            <a:chExt cx="1410000" cy="1410000"/>
          </a:xfrm>
        </p:grpSpPr>
        <p:sp>
          <p:nvSpPr>
            <p:cNvPr id="1742" name="Google Shape;1742;p52"/>
            <p:cNvSpPr/>
            <p:nvPr/>
          </p:nvSpPr>
          <p:spPr>
            <a:xfrm>
              <a:off x="2734075" y="2398825"/>
              <a:ext cx="1410000" cy="1410000"/>
            </a:xfrm>
            <a:prstGeom prst="donut">
              <a:avLst>
                <a:gd fmla="val 586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43" name="Google Shape;1743;p52"/>
            <p:cNvSpPr/>
            <p:nvPr/>
          </p:nvSpPr>
          <p:spPr>
            <a:xfrm flipH="1" rot="5400000">
              <a:off x="3137425" y="2802125"/>
              <a:ext cx="603600" cy="603600"/>
            </a:xfrm>
            <a:prstGeom prst="blockArc">
              <a:avLst>
                <a:gd fmla="val 16151512" name="adj1"/>
                <a:gd fmla="val 36507" name="adj2"/>
                <a:gd fmla="val 16861"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44" name="Google Shape;1744;p52"/>
            <p:cNvSpPr/>
            <p:nvPr/>
          </p:nvSpPr>
          <p:spPr>
            <a:xfrm flipH="1" rot="5400000">
              <a:off x="2991426" y="2656250"/>
              <a:ext cx="895500" cy="895500"/>
            </a:xfrm>
            <a:prstGeom prst="blockArc">
              <a:avLst>
                <a:gd fmla="val 10785634" name="adj1"/>
                <a:gd fmla="val 25138" name="adj2"/>
                <a:gd fmla="val 12191"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45" name="Google Shape;1745;p52"/>
            <p:cNvSpPr/>
            <p:nvPr/>
          </p:nvSpPr>
          <p:spPr>
            <a:xfrm flipH="1" rot="5400000">
              <a:off x="2847675" y="2512275"/>
              <a:ext cx="1183200" cy="1183200"/>
            </a:xfrm>
            <a:prstGeom prst="blockArc">
              <a:avLst>
                <a:gd fmla="val 5389572" name="adj1"/>
                <a:gd fmla="val 43175" name="adj2"/>
                <a:gd fmla="val 9126"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746" name="Google Shape;1746;p52"/>
          <p:cNvSpPr/>
          <p:nvPr/>
        </p:nvSpPr>
        <p:spPr>
          <a:xfrm>
            <a:off x="6408100" y="3303300"/>
            <a:ext cx="583200" cy="1305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47" name="Google Shape;1747;p52"/>
          <p:cNvCxnSpPr>
            <a:stCxn id="1746" idx="2"/>
          </p:cNvCxnSpPr>
          <p:nvPr/>
        </p:nvCxnSpPr>
        <p:spPr>
          <a:xfrm rot="10800000">
            <a:off x="6699700" y="3303300"/>
            <a:ext cx="0" cy="1305300"/>
          </a:xfrm>
          <a:prstGeom prst="straightConnector1">
            <a:avLst/>
          </a:prstGeom>
          <a:noFill/>
          <a:ln cap="flat" cmpd="sng" w="19050">
            <a:solidFill>
              <a:schemeClr val="lt1"/>
            </a:solidFill>
            <a:prstDash val="solid"/>
            <a:round/>
            <a:headEnd len="med" w="med" type="none"/>
            <a:tailEnd len="med" w="med" type="none"/>
          </a:ln>
        </p:spPr>
      </p:cxnSp>
      <p:grpSp>
        <p:nvGrpSpPr>
          <p:cNvPr id="1748" name="Google Shape;1748;p52"/>
          <p:cNvGrpSpPr/>
          <p:nvPr/>
        </p:nvGrpSpPr>
        <p:grpSpPr>
          <a:xfrm>
            <a:off x="7127800" y="3303050"/>
            <a:ext cx="583200" cy="1305300"/>
            <a:chOff x="7127800" y="3303050"/>
            <a:chExt cx="583200" cy="1305300"/>
          </a:xfrm>
        </p:grpSpPr>
        <p:sp>
          <p:nvSpPr>
            <p:cNvPr id="1749" name="Google Shape;1749;p52"/>
            <p:cNvSpPr/>
            <p:nvPr/>
          </p:nvSpPr>
          <p:spPr>
            <a:xfrm>
              <a:off x="7127800" y="3615950"/>
              <a:ext cx="583200" cy="99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50" name="Google Shape;1750;p52"/>
            <p:cNvCxnSpPr>
              <a:stCxn id="1749" idx="2"/>
            </p:cNvCxnSpPr>
            <p:nvPr/>
          </p:nvCxnSpPr>
          <p:spPr>
            <a:xfrm rot="10800000">
              <a:off x="7419400" y="3303050"/>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751" name="Google Shape;1751;p52"/>
          <p:cNvGrpSpPr/>
          <p:nvPr/>
        </p:nvGrpSpPr>
        <p:grpSpPr>
          <a:xfrm>
            <a:off x="7847475" y="3303175"/>
            <a:ext cx="583200" cy="1305300"/>
            <a:chOff x="7847475" y="3303175"/>
            <a:chExt cx="583200" cy="1305300"/>
          </a:xfrm>
        </p:grpSpPr>
        <p:sp>
          <p:nvSpPr>
            <p:cNvPr id="1752" name="Google Shape;1752;p52"/>
            <p:cNvSpPr/>
            <p:nvPr/>
          </p:nvSpPr>
          <p:spPr>
            <a:xfrm>
              <a:off x="7847475" y="3940975"/>
              <a:ext cx="583200" cy="667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53" name="Google Shape;1753;p52"/>
            <p:cNvCxnSpPr>
              <a:stCxn id="1752" idx="2"/>
            </p:cNvCxnSpPr>
            <p:nvPr/>
          </p:nvCxnSpPr>
          <p:spPr>
            <a:xfrm rot="10800000">
              <a:off x="8139075" y="3303175"/>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754" name="Google Shape;1754;p52"/>
          <p:cNvGrpSpPr/>
          <p:nvPr/>
        </p:nvGrpSpPr>
        <p:grpSpPr>
          <a:xfrm>
            <a:off x="647130" y="3397568"/>
            <a:ext cx="531608" cy="531608"/>
            <a:chOff x="640000" y="3356400"/>
            <a:chExt cx="543900" cy="543900"/>
          </a:xfrm>
        </p:grpSpPr>
        <p:sp>
          <p:nvSpPr>
            <p:cNvPr id="1755" name="Google Shape;1755;p52"/>
            <p:cNvSpPr/>
            <p:nvPr/>
          </p:nvSpPr>
          <p:spPr>
            <a:xfrm>
              <a:off x="681916" y="3398446"/>
              <a:ext cx="460200" cy="45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56" name="Google Shape;1756;p52"/>
            <p:cNvSpPr/>
            <p:nvPr/>
          </p:nvSpPr>
          <p:spPr>
            <a:xfrm>
              <a:off x="640000" y="3356400"/>
              <a:ext cx="543900" cy="5439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57" name="Google Shape;1757;p52"/>
          <p:cNvGrpSpPr/>
          <p:nvPr/>
        </p:nvGrpSpPr>
        <p:grpSpPr>
          <a:xfrm>
            <a:off x="1234362" y="3397568"/>
            <a:ext cx="531608" cy="531608"/>
            <a:chOff x="1221113" y="3356400"/>
            <a:chExt cx="543900" cy="543900"/>
          </a:xfrm>
        </p:grpSpPr>
        <p:sp>
          <p:nvSpPr>
            <p:cNvPr id="1758" name="Google Shape;1758;p52"/>
            <p:cNvSpPr/>
            <p:nvPr/>
          </p:nvSpPr>
          <p:spPr>
            <a:xfrm>
              <a:off x="1263029" y="3398446"/>
              <a:ext cx="460200" cy="45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59" name="Google Shape;1759;p52"/>
            <p:cNvSpPr/>
            <p:nvPr/>
          </p:nvSpPr>
          <p:spPr>
            <a:xfrm>
              <a:off x="1221113" y="3356400"/>
              <a:ext cx="543900" cy="543900"/>
            </a:xfrm>
            <a:prstGeom prst="arc">
              <a:avLst>
                <a:gd fmla="val 16200000" name="adj1"/>
                <a:gd fmla="val 5375492"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60" name="Google Shape;1760;p52"/>
          <p:cNvGrpSpPr/>
          <p:nvPr/>
        </p:nvGrpSpPr>
        <p:grpSpPr>
          <a:xfrm>
            <a:off x="1821593" y="3397568"/>
            <a:ext cx="531608" cy="531608"/>
            <a:chOff x="1802222" y="3356400"/>
            <a:chExt cx="543900" cy="543900"/>
          </a:xfrm>
        </p:grpSpPr>
        <p:sp>
          <p:nvSpPr>
            <p:cNvPr id="1761" name="Google Shape;1761;p52"/>
            <p:cNvSpPr/>
            <p:nvPr/>
          </p:nvSpPr>
          <p:spPr>
            <a:xfrm>
              <a:off x="1844138" y="3398446"/>
              <a:ext cx="460200" cy="45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2" name="Google Shape;1762;p52"/>
            <p:cNvSpPr/>
            <p:nvPr/>
          </p:nvSpPr>
          <p:spPr>
            <a:xfrm>
              <a:off x="1802222" y="3356400"/>
              <a:ext cx="543900" cy="543900"/>
            </a:xfrm>
            <a:prstGeom prst="arc">
              <a:avLst>
                <a:gd fmla="val 16200000" name="adj1"/>
                <a:gd fmla="val 1075536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63" name="Google Shape;1763;p52"/>
          <p:cNvGrpSpPr/>
          <p:nvPr/>
        </p:nvGrpSpPr>
        <p:grpSpPr>
          <a:xfrm>
            <a:off x="2615050" y="538596"/>
            <a:ext cx="1636500" cy="1636500"/>
            <a:chOff x="2615050" y="501067"/>
            <a:chExt cx="1636500" cy="1636500"/>
          </a:xfrm>
        </p:grpSpPr>
        <p:sp>
          <p:nvSpPr>
            <p:cNvPr id="1764" name="Google Shape;1764;p52"/>
            <p:cNvSpPr/>
            <p:nvPr/>
          </p:nvSpPr>
          <p:spPr>
            <a:xfrm rot="5400000">
              <a:off x="2868439" y="752501"/>
              <a:ext cx="1129800" cy="1129800"/>
            </a:xfrm>
            <a:prstGeom prst="chord">
              <a:avLst>
                <a:gd fmla="val 538628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5" name="Google Shape;1765;p52"/>
            <p:cNvSpPr/>
            <p:nvPr/>
          </p:nvSpPr>
          <p:spPr>
            <a:xfrm>
              <a:off x="2615050" y="501067"/>
              <a:ext cx="1636500" cy="1636500"/>
            </a:xfrm>
            <a:prstGeom prst="blockArc">
              <a:avLst>
                <a:gd fmla="val 10800000" name="adj1"/>
                <a:gd fmla="val 20033791" name="adj2"/>
                <a:gd fmla="val 26085"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66" name="Google Shape;1766;p52"/>
          <p:cNvGrpSpPr/>
          <p:nvPr/>
        </p:nvGrpSpPr>
        <p:grpSpPr>
          <a:xfrm>
            <a:off x="6410574" y="539471"/>
            <a:ext cx="3519095" cy="3002836"/>
            <a:chOff x="6781275" y="766449"/>
            <a:chExt cx="2814375" cy="2401500"/>
          </a:xfrm>
        </p:grpSpPr>
        <p:grpSp>
          <p:nvGrpSpPr>
            <p:cNvPr id="1767" name="Google Shape;1767;p52"/>
            <p:cNvGrpSpPr/>
            <p:nvPr/>
          </p:nvGrpSpPr>
          <p:grpSpPr>
            <a:xfrm>
              <a:off x="6781275" y="766449"/>
              <a:ext cx="2814375" cy="2401500"/>
              <a:chOff x="6781275" y="766449"/>
              <a:chExt cx="2814375" cy="2401500"/>
            </a:xfrm>
          </p:grpSpPr>
          <p:sp>
            <p:nvSpPr>
              <p:cNvPr id="1768" name="Google Shape;1768;p52"/>
              <p:cNvSpPr/>
              <p:nvPr/>
            </p:nvSpPr>
            <p:spPr>
              <a:xfrm rot="-5400000">
                <a:off x="7194150" y="766449"/>
                <a:ext cx="2401500" cy="2401500"/>
              </a:xfrm>
              <a:prstGeom prst="blockArc">
                <a:avLst>
                  <a:gd fmla="val 19819552" name="adj1"/>
                  <a:gd fmla="val 10212" name="adj2"/>
                  <a:gd fmla="val 12157"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769" name="Google Shape;1769;p52"/>
              <p:cNvCxnSpPr>
                <a:stCxn id="1768" idx="0"/>
                <a:endCxn id="1770" idx="3"/>
              </p:cNvCxnSpPr>
              <p:nvPr/>
            </p:nvCxnSpPr>
            <p:spPr>
              <a:xfrm flipH="1">
                <a:off x="7258917" y="1050753"/>
                <a:ext cx="613800" cy="2400"/>
              </a:xfrm>
              <a:prstGeom prst="straightConnector1">
                <a:avLst/>
              </a:prstGeom>
              <a:noFill/>
              <a:ln cap="flat" cmpd="sng" w="19050">
                <a:solidFill>
                  <a:schemeClr val="accent1"/>
                </a:solidFill>
                <a:prstDash val="solid"/>
                <a:round/>
                <a:headEnd len="med" w="med" type="none"/>
                <a:tailEnd len="med" w="med" type="none"/>
              </a:ln>
            </p:spPr>
          </p:cxnSp>
          <p:sp>
            <p:nvSpPr>
              <p:cNvPr id="1770" name="Google Shape;1770;p52"/>
              <p:cNvSpPr/>
              <p:nvPr/>
            </p:nvSpPr>
            <p:spPr>
              <a:xfrm>
                <a:off x="6781275" y="976074"/>
                <a:ext cx="477600" cy="154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71" name="Google Shape;1771;p52"/>
            <p:cNvGrpSpPr/>
            <p:nvPr/>
          </p:nvGrpSpPr>
          <p:grpSpPr>
            <a:xfrm>
              <a:off x="6781275" y="1098578"/>
              <a:ext cx="2487825" cy="1748400"/>
              <a:chOff x="6781275" y="1098578"/>
              <a:chExt cx="2487825" cy="1748400"/>
            </a:xfrm>
          </p:grpSpPr>
          <p:sp>
            <p:nvSpPr>
              <p:cNvPr id="1772" name="Google Shape;1772;p52"/>
              <p:cNvSpPr/>
              <p:nvPr/>
            </p:nvSpPr>
            <p:spPr>
              <a:xfrm rot="-5400000">
                <a:off x="7520700" y="1098578"/>
                <a:ext cx="1748400" cy="1748400"/>
              </a:xfrm>
              <a:prstGeom prst="blockArc">
                <a:avLst>
                  <a:gd fmla="val 19790923" name="adj1"/>
                  <a:gd fmla="val 15524" name="adj2"/>
                  <a:gd fmla="val 15806"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773" name="Google Shape;1773;p52"/>
              <p:cNvCxnSpPr>
                <a:stCxn id="1772" idx="0"/>
                <a:endCxn id="1774" idx="3"/>
              </p:cNvCxnSpPr>
              <p:nvPr/>
            </p:nvCxnSpPr>
            <p:spPr>
              <a:xfrm flipH="1">
                <a:off x="7259007" y="1336337"/>
                <a:ext cx="766200" cy="1800"/>
              </a:xfrm>
              <a:prstGeom prst="straightConnector1">
                <a:avLst/>
              </a:prstGeom>
              <a:noFill/>
              <a:ln cap="flat" cmpd="sng" w="19050">
                <a:solidFill>
                  <a:schemeClr val="lt2"/>
                </a:solidFill>
                <a:prstDash val="solid"/>
                <a:round/>
                <a:headEnd len="med" w="med" type="none"/>
                <a:tailEnd len="med" w="med" type="none"/>
              </a:ln>
            </p:spPr>
          </p:cxnSp>
          <p:sp>
            <p:nvSpPr>
              <p:cNvPr id="1774" name="Google Shape;1774;p52"/>
              <p:cNvSpPr/>
              <p:nvPr/>
            </p:nvSpPr>
            <p:spPr>
              <a:xfrm>
                <a:off x="6781275" y="1260900"/>
                <a:ext cx="477600" cy="154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75" name="Google Shape;1775;p52"/>
            <p:cNvGrpSpPr/>
            <p:nvPr/>
          </p:nvGrpSpPr>
          <p:grpSpPr>
            <a:xfrm>
              <a:off x="6781275" y="1415859"/>
              <a:ext cx="2193850" cy="1160400"/>
              <a:chOff x="6781275" y="1415859"/>
              <a:chExt cx="2193850" cy="1160400"/>
            </a:xfrm>
          </p:grpSpPr>
          <p:sp>
            <p:nvSpPr>
              <p:cNvPr id="1776" name="Google Shape;1776;p52"/>
              <p:cNvSpPr/>
              <p:nvPr/>
            </p:nvSpPr>
            <p:spPr>
              <a:xfrm rot="-5400000">
                <a:off x="7814725" y="1415859"/>
                <a:ext cx="1160400" cy="1160400"/>
              </a:xfrm>
              <a:prstGeom prst="blockArc">
                <a:avLst>
                  <a:gd fmla="val 19819552" name="adj1"/>
                  <a:gd fmla="val 0" name="adj2"/>
                  <a:gd fmla="val 25000"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777" name="Google Shape;1777;p52"/>
              <p:cNvCxnSpPr>
                <a:stCxn id="1776" idx="0"/>
                <a:endCxn id="1778" idx="3"/>
              </p:cNvCxnSpPr>
              <p:nvPr/>
            </p:nvCxnSpPr>
            <p:spPr>
              <a:xfrm flipH="1">
                <a:off x="7258797" y="1617977"/>
                <a:ext cx="920700" cy="4800"/>
              </a:xfrm>
              <a:prstGeom prst="straightConnector1">
                <a:avLst/>
              </a:prstGeom>
              <a:noFill/>
              <a:ln cap="flat" cmpd="sng" w="19050">
                <a:solidFill>
                  <a:schemeClr val="dk2"/>
                </a:solidFill>
                <a:prstDash val="solid"/>
                <a:round/>
                <a:headEnd len="med" w="med" type="none"/>
                <a:tailEnd len="med" w="med" type="none"/>
              </a:ln>
            </p:spPr>
          </p:cxnSp>
          <p:sp>
            <p:nvSpPr>
              <p:cNvPr id="1778" name="Google Shape;1778;p52"/>
              <p:cNvSpPr/>
              <p:nvPr/>
            </p:nvSpPr>
            <p:spPr>
              <a:xfrm>
                <a:off x="6781275" y="1545726"/>
                <a:ext cx="477600" cy="154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79" name="Google Shape;1779;p52"/>
            <p:cNvGrpSpPr/>
            <p:nvPr/>
          </p:nvGrpSpPr>
          <p:grpSpPr>
            <a:xfrm>
              <a:off x="6781275" y="1746372"/>
              <a:ext cx="1866075" cy="504900"/>
              <a:chOff x="6781275" y="1746372"/>
              <a:chExt cx="1866075" cy="504900"/>
            </a:xfrm>
          </p:grpSpPr>
          <p:sp>
            <p:nvSpPr>
              <p:cNvPr id="1780" name="Google Shape;1780;p52"/>
              <p:cNvSpPr/>
              <p:nvPr/>
            </p:nvSpPr>
            <p:spPr>
              <a:xfrm flipH="1" rot="-5400000">
                <a:off x="8142450" y="1746372"/>
                <a:ext cx="504900" cy="504900"/>
              </a:xfrm>
              <a:prstGeom prst="blockArc">
                <a:avLst>
                  <a:gd fmla="val 10800000" name="adj1"/>
                  <a:gd fmla="val 12722091" name="adj2"/>
                  <a:gd fmla="val 48814" name="adj3"/>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781" name="Google Shape;1781;p52"/>
              <p:cNvCxnSpPr>
                <a:stCxn id="1780" idx="1"/>
                <a:endCxn id="1782" idx="3"/>
              </p:cNvCxnSpPr>
              <p:nvPr/>
            </p:nvCxnSpPr>
            <p:spPr>
              <a:xfrm flipH="1">
                <a:off x="7258958" y="1889280"/>
                <a:ext cx="1067400" cy="6000"/>
              </a:xfrm>
              <a:prstGeom prst="straightConnector1">
                <a:avLst/>
              </a:prstGeom>
              <a:noFill/>
              <a:ln cap="flat" cmpd="sng" w="19050">
                <a:solidFill>
                  <a:schemeClr val="lt1"/>
                </a:solidFill>
                <a:prstDash val="solid"/>
                <a:round/>
                <a:headEnd len="med" w="med" type="none"/>
                <a:tailEnd len="med" w="med" type="none"/>
              </a:ln>
            </p:spPr>
          </p:cxnSp>
          <p:sp>
            <p:nvSpPr>
              <p:cNvPr id="1782" name="Google Shape;1782;p52"/>
              <p:cNvSpPr/>
              <p:nvPr/>
            </p:nvSpPr>
            <p:spPr>
              <a:xfrm>
                <a:off x="6781275" y="1818286"/>
                <a:ext cx="477600" cy="154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783" name="Google Shape;1783;p52"/>
          <p:cNvGrpSpPr/>
          <p:nvPr/>
        </p:nvGrpSpPr>
        <p:grpSpPr>
          <a:xfrm>
            <a:off x="2616150" y="1472035"/>
            <a:ext cx="1636500" cy="1636500"/>
            <a:chOff x="2615050" y="501067"/>
            <a:chExt cx="1636500" cy="1636500"/>
          </a:xfrm>
        </p:grpSpPr>
        <p:sp>
          <p:nvSpPr>
            <p:cNvPr id="1784" name="Google Shape;1784;p52"/>
            <p:cNvSpPr/>
            <p:nvPr/>
          </p:nvSpPr>
          <p:spPr>
            <a:xfrm rot="5400000">
              <a:off x="2868439" y="752501"/>
              <a:ext cx="1129800" cy="1129800"/>
            </a:xfrm>
            <a:prstGeom prst="chord">
              <a:avLst>
                <a:gd fmla="val 5386284"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5" name="Google Shape;1785;p52"/>
            <p:cNvSpPr/>
            <p:nvPr/>
          </p:nvSpPr>
          <p:spPr>
            <a:xfrm>
              <a:off x="2615050" y="501067"/>
              <a:ext cx="1636500" cy="1636500"/>
            </a:xfrm>
            <a:prstGeom prst="blockArc">
              <a:avLst>
                <a:gd fmla="val 10800000" name="adj1"/>
                <a:gd fmla="val 16233165" name="adj2"/>
                <a:gd fmla="val 26247"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9" name="Shape 1789"/>
        <p:cNvGrpSpPr/>
        <p:nvPr/>
      </p:nvGrpSpPr>
      <p:grpSpPr>
        <a:xfrm>
          <a:off x="0" y="0"/>
          <a:ext cx="0" cy="0"/>
          <a:chOff x="0" y="0"/>
          <a:chExt cx="0" cy="0"/>
        </a:xfrm>
      </p:grpSpPr>
      <p:sp>
        <p:nvSpPr>
          <p:cNvPr id="1790" name="Google Shape;1790;p53"/>
          <p:cNvSpPr txBox="1"/>
          <p:nvPr/>
        </p:nvSpPr>
        <p:spPr>
          <a:xfrm>
            <a:off x="723400" y="1447419"/>
            <a:ext cx="7697100" cy="68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b="1" lang="en" sz="1100">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b="1" lang="en" sz="1100"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          </a:t>
            </a:r>
            <a:endParaRPr sz="1100">
              <a:solidFill>
                <a:schemeClr val="lt1"/>
              </a:solidFill>
              <a:latin typeface="Inter"/>
              <a:ea typeface="Inter"/>
              <a:cs typeface="Inter"/>
              <a:sym typeface="Inter"/>
            </a:endParaRPr>
          </a:p>
        </p:txBody>
      </p:sp>
      <p:sp>
        <p:nvSpPr>
          <p:cNvPr id="1791" name="Google Shape;1791;p53"/>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1792" name="Google Shape;1792;p53"/>
          <p:cNvGrpSpPr/>
          <p:nvPr/>
        </p:nvGrpSpPr>
        <p:grpSpPr>
          <a:xfrm>
            <a:off x="8140900" y="2447514"/>
            <a:ext cx="296450" cy="253295"/>
            <a:chOff x="866243" y="2291587"/>
            <a:chExt cx="415546" cy="355053"/>
          </a:xfrm>
        </p:grpSpPr>
        <p:sp>
          <p:nvSpPr>
            <p:cNvPr id="1793" name="Google Shape;1793;p53"/>
            <p:cNvSpPr/>
            <p:nvPr/>
          </p:nvSpPr>
          <p:spPr>
            <a:xfrm>
              <a:off x="1053756" y="2523748"/>
              <a:ext cx="103998" cy="81706"/>
            </a:xfrm>
            <a:custGeom>
              <a:rect b="b" l="l" r="r" t="t"/>
              <a:pathLst>
                <a:path extrusionOk="0" h="2573" w="3275">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3"/>
            <p:cNvSpPr/>
            <p:nvPr/>
          </p:nvSpPr>
          <p:spPr>
            <a:xfrm>
              <a:off x="1076461" y="2409176"/>
              <a:ext cx="79419" cy="60525"/>
            </a:xfrm>
            <a:custGeom>
              <a:rect b="b" l="l" r="r" t="t"/>
              <a:pathLst>
                <a:path extrusionOk="0" h="1906" w="2501">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3"/>
            <p:cNvSpPr/>
            <p:nvPr/>
          </p:nvSpPr>
          <p:spPr>
            <a:xfrm>
              <a:off x="985324" y="2448488"/>
              <a:ext cx="86628" cy="94185"/>
            </a:xfrm>
            <a:custGeom>
              <a:rect b="b" l="l" r="r" t="t"/>
              <a:pathLst>
                <a:path extrusionOk="0" h="2966" w="2728">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3"/>
            <p:cNvSpPr/>
            <p:nvPr/>
          </p:nvSpPr>
          <p:spPr>
            <a:xfrm>
              <a:off x="1014062" y="2472336"/>
              <a:ext cx="15147" cy="15147"/>
            </a:xfrm>
            <a:custGeom>
              <a:rect b="b" l="l" r="r" t="t"/>
              <a:pathLst>
                <a:path extrusionOk="0" h="477" w="477">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3"/>
            <p:cNvSpPr/>
            <p:nvPr/>
          </p:nvSpPr>
          <p:spPr>
            <a:xfrm>
              <a:off x="866243" y="2291587"/>
              <a:ext cx="415546" cy="355053"/>
            </a:xfrm>
            <a:custGeom>
              <a:rect b="b" l="l" r="r" t="t"/>
              <a:pathLst>
                <a:path extrusionOk="0" h="11181" w="13086">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8" name="Google Shape;1798;p53"/>
          <p:cNvSpPr/>
          <p:nvPr/>
        </p:nvSpPr>
        <p:spPr>
          <a:xfrm>
            <a:off x="6828770" y="2431598"/>
            <a:ext cx="286338" cy="285127"/>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9" name="Google Shape;1799;p53"/>
          <p:cNvGrpSpPr/>
          <p:nvPr/>
        </p:nvGrpSpPr>
        <p:grpSpPr>
          <a:xfrm>
            <a:off x="6396833" y="2443531"/>
            <a:ext cx="286292" cy="261262"/>
            <a:chOff x="1958520" y="2302574"/>
            <a:chExt cx="359213" cy="327807"/>
          </a:xfrm>
        </p:grpSpPr>
        <p:sp>
          <p:nvSpPr>
            <p:cNvPr id="1800" name="Google Shape;1800;p53"/>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3"/>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3"/>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53"/>
          <p:cNvGrpSpPr/>
          <p:nvPr/>
        </p:nvGrpSpPr>
        <p:grpSpPr>
          <a:xfrm>
            <a:off x="7763671" y="2427016"/>
            <a:ext cx="169865" cy="294291"/>
            <a:chOff x="2656082" y="2287427"/>
            <a:chExt cx="207582" cy="359594"/>
          </a:xfrm>
        </p:grpSpPr>
        <p:sp>
          <p:nvSpPr>
            <p:cNvPr id="1804" name="Google Shape;1804;p53"/>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3"/>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3"/>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3"/>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53"/>
          <p:cNvGrpSpPr/>
          <p:nvPr/>
        </p:nvGrpSpPr>
        <p:grpSpPr>
          <a:xfrm>
            <a:off x="2025918" y="3328852"/>
            <a:ext cx="286364" cy="228767"/>
            <a:chOff x="3049653" y="2321468"/>
            <a:chExt cx="362991" cy="290018"/>
          </a:xfrm>
        </p:grpSpPr>
        <p:sp>
          <p:nvSpPr>
            <p:cNvPr id="1809" name="Google Shape;1809;p53"/>
            <p:cNvSpPr/>
            <p:nvPr/>
          </p:nvSpPr>
          <p:spPr>
            <a:xfrm>
              <a:off x="3280290" y="2429690"/>
              <a:ext cx="29913" cy="73957"/>
            </a:xfrm>
            <a:custGeom>
              <a:rect b="b" l="l" r="r" t="t"/>
              <a:pathLst>
                <a:path extrusionOk="0" h="2329" w="942">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3"/>
            <p:cNvSpPr/>
            <p:nvPr/>
          </p:nvSpPr>
          <p:spPr>
            <a:xfrm>
              <a:off x="3317729" y="2392250"/>
              <a:ext cx="49570" cy="148836"/>
            </a:xfrm>
            <a:custGeom>
              <a:rect b="b" l="l" r="r" t="t"/>
              <a:pathLst>
                <a:path extrusionOk="0" h="4687" w="1561">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3"/>
            <p:cNvSpPr/>
            <p:nvPr/>
          </p:nvSpPr>
          <p:spPr>
            <a:xfrm>
              <a:off x="3354406" y="2355954"/>
              <a:ext cx="58239" cy="222317"/>
            </a:xfrm>
            <a:custGeom>
              <a:rect b="b" l="l" r="r" t="t"/>
              <a:pathLst>
                <a:path extrusionOk="0" h="7001" w="1834">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3"/>
            <p:cNvSpPr/>
            <p:nvPr/>
          </p:nvSpPr>
          <p:spPr>
            <a:xfrm>
              <a:off x="3049653" y="2321468"/>
              <a:ext cx="210250" cy="290018"/>
            </a:xfrm>
            <a:custGeom>
              <a:rect b="b" l="l" r="r" t="t"/>
              <a:pathLst>
                <a:path extrusionOk="0" h="9133" w="6621">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53"/>
          <p:cNvGrpSpPr/>
          <p:nvPr/>
        </p:nvGrpSpPr>
        <p:grpSpPr>
          <a:xfrm>
            <a:off x="712681" y="4202275"/>
            <a:ext cx="281068" cy="236414"/>
            <a:chOff x="3564243" y="2289904"/>
            <a:chExt cx="422342" cy="355243"/>
          </a:xfrm>
        </p:grpSpPr>
        <p:sp>
          <p:nvSpPr>
            <p:cNvPr id="1814" name="Google Shape;1814;p53"/>
            <p:cNvSpPr/>
            <p:nvPr/>
          </p:nvSpPr>
          <p:spPr>
            <a:xfrm>
              <a:off x="3564243" y="2291587"/>
              <a:ext cx="66177" cy="351655"/>
            </a:xfrm>
            <a:custGeom>
              <a:rect b="b" l="l" r="r" t="t"/>
              <a:pathLst>
                <a:path extrusionOk="0" h="11074" w="2084">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3"/>
            <p:cNvSpPr/>
            <p:nvPr/>
          </p:nvSpPr>
          <p:spPr>
            <a:xfrm>
              <a:off x="3636835" y="2373674"/>
              <a:ext cx="236702" cy="236289"/>
            </a:xfrm>
            <a:custGeom>
              <a:rect b="b" l="l" r="r" t="t"/>
              <a:pathLst>
                <a:path extrusionOk="0" h="7441" w="7454">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3"/>
            <p:cNvSpPr/>
            <p:nvPr/>
          </p:nvSpPr>
          <p:spPr>
            <a:xfrm>
              <a:off x="3685230" y="2324104"/>
              <a:ext cx="237083" cy="235971"/>
            </a:xfrm>
            <a:custGeom>
              <a:rect b="b" l="l" r="r" t="t"/>
              <a:pathLst>
                <a:path extrusionOk="0" h="7431" w="7466">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3"/>
            <p:cNvSpPr/>
            <p:nvPr/>
          </p:nvSpPr>
          <p:spPr>
            <a:xfrm>
              <a:off x="3663668" y="2351699"/>
              <a:ext cx="230668" cy="230668"/>
            </a:xfrm>
            <a:custGeom>
              <a:rect b="b" l="l" r="r" t="t"/>
              <a:pathLst>
                <a:path extrusionOk="0" h="7264" w="7264">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3"/>
            <p:cNvSpPr/>
            <p:nvPr/>
          </p:nvSpPr>
          <p:spPr>
            <a:xfrm>
              <a:off x="3933998" y="2289904"/>
              <a:ext cx="52586" cy="355243"/>
            </a:xfrm>
            <a:custGeom>
              <a:rect b="b" l="l" r="r" t="t"/>
              <a:pathLst>
                <a:path extrusionOk="0" h="11187" w="1656">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9" name="Google Shape;1819;p53"/>
          <p:cNvSpPr/>
          <p:nvPr/>
        </p:nvSpPr>
        <p:spPr>
          <a:xfrm>
            <a:off x="3772198" y="3302854"/>
            <a:ext cx="281037" cy="280762"/>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0" name="Google Shape;1820;p53"/>
          <p:cNvGrpSpPr/>
          <p:nvPr/>
        </p:nvGrpSpPr>
        <p:grpSpPr>
          <a:xfrm>
            <a:off x="5520135" y="2435836"/>
            <a:ext cx="281058" cy="276651"/>
            <a:chOff x="4687894" y="2289713"/>
            <a:chExt cx="359594" cy="353909"/>
          </a:xfrm>
        </p:grpSpPr>
        <p:sp>
          <p:nvSpPr>
            <p:cNvPr id="1821" name="Google Shape;1821;p53"/>
            <p:cNvSpPr/>
            <p:nvPr/>
          </p:nvSpPr>
          <p:spPr>
            <a:xfrm>
              <a:off x="4955207" y="2477227"/>
              <a:ext cx="34041" cy="22356"/>
            </a:xfrm>
            <a:custGeom>
              <a:rect b="b" l="l" r="r" t="t"/>
              <a:pathLst>
                <a:path extrusionOk="0" h="704" w="1072">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3"/>
            <p:cNvSpPr/>
            <p:nvPr/>
          </p:nvSpPr>
          <p:spPr>
            <a:xfrm>
              <a:off x="4687894" y="2289713"/>
              <a:ext cx="359594" cy="353909"/>
            </a:xfrm>
            <a:custGeom>
              <a:rect b="b" l="l" r="r" t="t"/>
              <a:pathLst>
                <a:path extrusionOk="0" h="11145" w="11324">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3"/>
            <p:cNvSpPr/>
            <p:nvPr/>
          </p:nvSpPr>
          <p:spPr>
            <a:xfrm>
              <a:off x="4829299" y="2324485"/>
              <a:ext cx="42393" cy="75291"/>
            </a:xfrm>
            <a:custGeom>
              <a:rect b="b" l="l" r="r" t="t"/>
              <a:pathLst>
                <a:path extrusionOk="0" h="2371" w="1335">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4" name="Google Shape;1824;p53"/>
          <p:cNvSpPr/>
          <p:nvPr/>
        </p:nvSpPr>
        <p:spPr>
          <a:xfrm>
            <a:off x="3774299" y="4179709"/>
            <a:ext cx="281003" cy="281546"/>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5" name="Google Shape;1825;p53"/>
          <p:cNvGrpSpPr/>
          <p:nvPr/>
        </p:nvGrpSpPr>
        <p:grpSpPr>
          <a:xfrm>
            <a:off x="2042370" y="2428599"/>
            <a:ext cx="241585" cy="291125"/>
            <a:chOff x="6421399" y="2308227"/>
            <a:chExt cx="263567" cy="317614"/>
          </a:xfrm>
        </p:grpSpPr>
        <p:sp>
          <p:nvSpPr>
            <p:cNvPr id="1826" name="Google Shape;1826;p53"/>
            <p:cNvSpPr/>
            <p:nvPr/>
          </p:nvSpPr>
          <p:spPr>
            <a:xfrm>
              <a:off x="6421399" y="2308227"/>
              <a:ext cx="263567" cy="317614"/>
            </a:xfrm>
            <a:custGeom>
              <a:rect b="b" l="l" r="r" t="t"/>
              <a:pathLst>
                <a:path extrusionOk="0" h="10002" w="830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3"/>
            <p:cNvSpPr/>
            <p:nvPr/>
          </p:nvSpPr>
          <p:spPr>
            <a:xfrm>
              <a:off x="6539750" y="2414860"/>
              <a:ext cx="26484" cy="162236"/>
            </a:xfrm>
            <a:custGeom>
              <a:rect b="b" l="l" r="r" t="t"/>
              <a:pathLst>
                <a:path extrusionOk="0" h="5109" w="834">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3"/>
            <p:cNvSpPr/>
            <p:nvPr/>
          </p:nvSpPr>
          <p:spPr>
            <a:xfrm>
              <a:off x="6590018" y="2414479"/>
              <a:ext cx="30294" cy="162967"/>
            </a:xfrm>
            <a:custGeom>
              <a:rect b="b" l="l" r="r" t="t"/>
              <a:pathLst>
                <a:path extrusionOk="0" h="5132" w="954">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3"/>
            <p:cNvSpPr/>
            <p:nvPr/>
          </p:nvSpPr>
          <p:spPr>
            <a:xfrm>
              <a:off x="6486052" y="2414860"/>
              <a:ext cx="30294" cy="162967"/>
            </a:xfrm>
            <a:custGeom>
              <a:rect b="b" l="l" r="r" t="t"/>
              <a:pathLst>
                <a:path extrusionOk="0" h="5132" w="954">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53"/>
          <p:cNvGrpSpPr/>
          <p:nvPr/>
        </p:nvGrpSpPr>
        <p:grpSpPr>
          <a:xfrm>
            <a:off x="2466471" y="2440211"/>
            <a:ext cx="281077" cy="267900"/>
            <a:chOff x="6870193" y="2295620"/>
            <a:chExt cx="360356" cy="343462"/>
          </a:xfrm>
        </p:grpSpPr>
        <p:sp>
          <p:nvSpPr>
            <p:cNvPr id="1831" name="Google Shape;1831;p53"/>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3"/>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53"/>
          <p:cNvGrpSpPr/>
          <p:nvPr/>
        </p:nvGrpSpPr>
        <p:grpSpPr>
          <a:xfrm>
            <a:off x="3330554" y="2432706"/>
            <a:ext cx="295928" cy="282911"/>
            <a:chOff x="7441465" y="2302860"/>
            <a:chExt cx="342192" cy="327140"/>
          </a:xfrm>
        </p:grpSpPr>
        <p:sp>
          <p:nvSpPr>
            <p:cNvPr id="1834" name="Google Shape;1834;p53"/>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3"/>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53"/>
          <p:cNvGrpSpPr/>
          <p:nvPr/>
        </p:nvGrpSpPr>
        <p:grpSpPr>
          <a:xfrm>
            <a:off x="1581866" y="2470856"/>
            <a:ext cx="293728" cy="206610"/>
            <a:chOff x="7989683" y="2350207"/>
            <a:chExt cx="332761" cy="234066"/>
          </a:xfrm>
        </p:grpSpPr>
        <p:sp>
          <p:nvSpPr>
            <p:cNvPr id="1837" name="Google Shape;1837;p53"/>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3"/>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3"/>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3"/>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3"/>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3"/>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53"/>
          <p:cNvGrpSpPr/>
          <p:nvPr/>
        </p:nvGrpSpPr>
        <p:grpSpPr>
          <a:xfrm>
            <a:off x="2460871" y="3302818"/>
            <a:ext cx="281146" cy="280834"/>
            <a:chOff x="5823294" y="2309751"/>
            <a:chExt cx="315327" cy="314978"/>
          </a:xfrm>
        </p:grpSpPr>
        <p:sp>
          <p:nvSpPr>
            <p:cNvPr id="1844" name="Google Shape;1844;p53"/>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3"/>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3"/>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3"/>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3"/>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3"/>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3"/>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3"/>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3"/>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3"/>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3"/>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3"/>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3"/>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3"/>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53"/>
          <p:cNvGrpSpPr/>
          <p:nvPr/>
        </p:nvGrpSpPr>
        <p:grpSpPr>
          <a:xfrm>
            <a:off x="2052032" y="2882656"/>
            <a:ext cx="246854" cy="246600"/>
            <a:chOff x="2497275" y="2744159"/>
            <a:chExt cx="370930" cy="370549"/>
          </a:xfrm>
        </p:grpSpPr>
        <p:sp>
          <p:nvSpPr>
            <p:cNvPr id="1862" name="Google Shape;1862;p53"/>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3"/>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3"/>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3"/>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3"/>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3"/>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53"/>
          <p:cNvGrpSpPr/>
          <p:nvPr/>
        </p:nvGrpSpPr>
        <p:grpSpPr>
          <a:xfrm>
            <a:off x="5089814" y="3744587"/>
            <a:ext cx="281181" cy="276499"/>
            <a:chOff x="860940" y="2746477"/>
            <a:chExt cx="371883" cy="365691"/>
          </a:xfrm>
        </p:grpSpPr>
        <p:sp>
          <p:nvSpPr>
            <p:cNvPr id="1869" name="Google Shape;1869;p53"/>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3"/>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3"/>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3"/>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3"/>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53"/>
          <p:cNvGrpSpPr/>
          <p:nvPr/>
        </p:nvGrpSpPr>
        <p:grpSpPr>
          <a:xfrm>
            <a:off x="4204834" y="3300885"/>
            <a:ext cx="237042" cy="284700"/>
            <a:chOff x="1493849" y="2775533"/>
            <a:chExt cx="283985" cy="341080"/>
          </a:xfrm>
        </p:grpSpPr>
        <p:sp>
          <p:nvSpPr>
            <p:cNvPr id="1875" name="Google Shape;1875;p53"/>
            <p:cNvSpPr/>
            <p:nvPr/>
          </p:nvSpPr>
          <p:spPr>
            <a:xfrm>
              <a:off x="1493849" y="2775533"/>
              <a:ext cx="283985" cy="341080"/>
            </a:xfrm>
            <a:custGeom>
              <a:rect b="b" l="l" r="r" t="t"/>
              <a:pathLst>
                <a:path extrusionOk="0" h="10741" w="8943">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1590638" y="2834153"/>
              <a:ext cx="88501" cy="84754"/>
            </a:xfrm>
            <a:custGeom>
              <a:rect b="b" l="l" r="r" t="t"/>
              <a:pathLst>
                <a:path extrusionOk="0" h="2669" w="2787">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53"/>
          <p:cNvGrpSpPr/>
          <p:nvPr/>
        </p:nvGrpSpPr>
        <p:grpSpPr>
          <a:xfrm>
            <a:off x="4207761" y="2874408"/>
            <a:ext cx="286338" cy="263096"/>
            <a:chOff x="1952836" y="2774422"/>
            <a:chExt cx="372835" cy="342573"/>
          </a:xfrm>
        </p:grpSpPr>
        <p:sp>
          <p:nvSpPr>
            <p:cNvPr id="1878" name="Google Shape;1878;p53"/>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53"/>
          <p:cNvGrpSpPr/>
          <p:nvPr/>
        </p:nvGrpSpPr>
        <p:grpSpPr>
          <a:xfrm>
            <a:off x="7283837" y="3297152"/>
            <a:ext cx="260926" cy="292166"/>
            <a:chOff x="3079916" y="2744477"/>
            <a:chExt cx="332729" cy="372518"/>
          </a:xfrm>
        </p:grpSpPr>
        <p:sp>
          <p:nvSpPr>
            <p:cNvPr id="1882" name="Google Shape;1882;p53"/>
            <p:cNvSpPr/>
            <p:nvPr/>
          </p:nvSpPr>
          <p:spPr>
            <a:xfrm>
              <a:off x="3079916" y="2840504"/>
              <a:ext cx="313454" cy="276491"/>
            </a:xfrm>
            <a:custGeom>
              <a:rect b="b" l="l" r="r" t="t"/>
              <a:pathLst>
                <a:path extrusionOk="0" h="8707" w="9871">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3244375" y="2840250"/>
              <a:ext cx="124416" cy="45727"/>
            </a:xfrm>
            <a:custGeom>
              <a:rect b="b" l="l" r="r" t="t"/>
              <a:pathLst>
                <a:path extrusionOk="0" h="1440" w="3918">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3198267" y="2744477"/>
              <a:ext cx="214378" cy="145279"/>
            </a:xfrm>
            <a:custGeom>
              <a:rect b="b" l="l" r="r" t="t"/>
              <a:pathLst>
                <a:path extrusionOk="0" h="4575" w="6751">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53"/>
          <p:cNvGrpSpPr/>
          <p:nvPr/>
        </p:nvGrpSpPr>
        <p:grpSpPr>
          <a:xfrm>
            <a:off x="716693" y="3734448"/>
            <a:ext cx="281167" cy="296777"/>
            <a:chOff x="3620576" y="2745525"/>
            <a:chExt cx="336889" cy="355592"/>
          </a:xfrm>
        </p:grpSpPr>
        <p:sp>
          <p:nvSpPr>
            <p:cNvPr id="1886" name="Google Shape;1886;p53"/>
            <p:cNvSpPr/>
            <p:nvPr/>
          </p:nvSpPr>
          <p:spPr>
            <a:xfrm>
              <a:off x="3620576" y="2745525"/>
              <a:ext cx="336889" cy="355592"/>
            </a:xfrm>
            <a:custGeom>
              <a:rect b="b" l="l" r="r" t="t"/>
              <a:pathLst>
                <a:path extrusionOk="0" h="11198" w="10609">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3"/>
            <p:cNvSpPr/>
            <p:nvPr/>
          </p:nvSpPr>
          <p:spPr>
            <a:xfrm>
              <a:off x="3738896" y="2800747"/>
              <a:ext cx="218570" cy="258771"/>
            </a:xfrm>
            <a:custGeom>
              <a:rect b="b" l="l" r="r" t="t"/>
              <a:pathLst>
                <a:path extrusionOk="0" h="8149" w="6883">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53"/>
          <p:cNvGrpSpPr/>
          <p:nvPr/>
        </p:nvGrpSpPr>
        <p:grpSpPr>
          <a:xfrm>
            <a:off x="3771991" y="2866047"/>
            <a:ext cx="293131" cy="279819"/>
            <a:chOff x="4126815" y="2760704"/>
            <a:chExt cx="380393" cy="363118"/>
          </a:xfrm>
        </p:grpSpPr>
        <p:sp>
          <p:nvSpPr>
            <p:cNvPr id="1889" name="Google Shape;1889;p53"/>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3"/>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3"/>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53"/>
          <p:cNvGrpSpPr/>
          <p:nvPr/>
        </p:nvGrpSpPr>
        <p:grpSpPr>
          <a:xfrm>
            <a:off x="6398551" y="3307335"/>
            <a:ext cx="281166" cy="271801"/>
            <a:chOff x="4675986" y="2745684"/>
            <a:chExt cx="381346" cy="368644"/>
          </a:xfrm>
        </p:grpSpPr>
        <p:sp>
          <p:nvSpPr>
            <p:cNvPr id="1894" name="Google Shape;1894;p53"/>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53"/>
          <p:cNvGrpSpPr/>
          <p:nvPr/>
        </p:nvGrpSpPr>
        <p:grpSpPr>
          <a:xfrm>
            <a:off x="4213428" y="2458120"/>
            <a:ext cx="286307" cy="232082"/>
            <a:chOff x="5220616" y="2791061"/>
            <a:chExt cx="373185" cy="302466"/>
          </a:xfrm>
        </p:grpSpPr>
        <p:sp>
          <p:nvSpPr>
            <p:cNvPr id="1897" name="Google Shape;1897;p53"/>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3"/>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3"/>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3"/>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3"/>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3"/>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3"/>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3"/>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53"/>
          <p:cNvGrpSpPr/>
          <p:nvPr/>
        </p:nvGrpSpPr>
        <p:grpSpPr>
          <a:xfrm>
            <a:off x="6853685" y="3300160"/>
            <a:ext cx="236507" cy="286151"/>
            <a:chOff x="5864861" y="2772517"/>
            <a:chExt cx="284366" cy="344097"/>
          </a:xfrm>
        </p:grpSpPr>
        <p:sp>
          <p:nvSpPr>
            <p:cNvPr id="1916" name="Google Shape;1916;p53"/>
            <p:cNvSpPr/>
            <p:nvPr/>
          </p:nvSpPr>
          <p:spPr>
            <a:xfrm>
              <a:off x="6089464" y="3014490"/>
              <a:ext cx="15147" cy="15147"/>
            </a:xfrm>
            <a:custGeom>
              <a:rect b="b" l="l" r="r" t="t"/>
              <a:pathLst>
                <a:path extrusionOk="0" h="477" w="477">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6051644" y="3070823"/>
              <a:ext cx="13274" cy="13274"/>
            </a:xfrm>
            <a:custGeom>
              <a:rect b="b" l="l" r="r" t="t"/>
              <a:pathLst>
                <a:path extrusionOk="0" h="418" w="418">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5943518" y="3005789"/>
              <a:ext cx="13242" cy="12893"/>
            </a:xfrm>
            <a:custGeom>
              <a:rect b="b" l="l" r="r" t="t"/>
              <a:pathLst>
                <a:path extrusionOk="0" h="406" w="417">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3"/>
            <p:cNvSpPr/>
            <p:nvPr/>
          </p:nvSpPr>
          <p:spPr>
            <a:xfrm>
              <a:off x="5965429" y="3070823"/>
              <a:ext cx="13655" cy="13274"/>
            </a:xfrm>
            <a:custGeom>
              <a:rect b="b" l="l" r="r" t="t"/>
              <a:pathLst>
                <a:path extrusionOk="0" h="418" w="43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3"/>
            <p:cNvSpPr/>
            <p:nvPr/>
          </p:nvSpPr>
          <p:spPr>
            <a:xfrm>
              <a:off x="6004392" y="3019412"/>
              <a:ext cx="16290" cy="15909"/>
            </a:xfrm>
            <a:custGeom>
              <a:rect b="b" l="l" r="r" t="t"/>
              <a:pathLst>
                <a:path extrusionOk="0" h="501" w="513">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5864861" y="2772517"/>
              <a:ext cx="284366" cy="344097"/>
            </a:xfrm>
            <a:custGeom>
              <a:rect b="b" l="l" r="r" t="t"/>
              <a:pathLst>
                <a:path extrusionOk="0" h="10836" w="8955">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2" name="Google Shape;1922;p53"/>
          <p:cNvSpPr/>
          <p:nvPr/>
        </p:nvSpPr>
        <p:spPr>
          <a:xfrm>
            <a:off x="5956950" y="3300070"/>
            <a:ext cx="286356" cy="286329"/>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3" name="Google Shape;1923;p53"/>
          <p:cNvGrpSpPr/>
          <p:nvPr/>
        </p:nvGrpSpPr>
        <p:grpSpPr>
          <a:xfrm>
            <a:off x="6863204" y="4181002"/>
            <a:ext cx="217470" cy="278961"/>
            <a:chOff x="6974158" y="2789537"/>
            <a:chExt cx="255247" cy="327458"/>
          </a:xfrm>
        </p:grpSpPr>
        <p:sp>
          <p:nvSpPr>
            <p:cNvPr id="1924" name="Google Shape;1924;p53"/>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53"/>
          <p:cNvGrpSpPr/>
          <p:nvPr/>
        </p:nvGrpSpPr>
        <p:grpSpPr>
          <a:xfrm>
            <a:off x="7305566" y="4175272"/>
            <a:ext cx="217468" cy="290420"/>
            <a:chOff x="7530697" y="2790299"/>
            <a:chExt cx="244291" cy="326314"/>
          </a:xfrm>
        </p:grpSpPr>
        <p:sp>
          <p:nvSpPr>
            <p:cNvPr id="1931" name="Google Shape;1931;p53"/>
            <p:cNvSpPr/>
            <p:nvPr/>
          </p:nvSpPr>
          <p:spPr>
            <a:xfrm>
              <a:off x="7616911" y="2907507"/>
              <a:ext cx="9463" cy="14385"/>
            </a:xfrm>
            <a:custGeom>
              <a:rect b="b" l="l" r="r" t="t"/>
              <a:pathLst>
                <a:path extrusionOk="0" h="453" w="298">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3"/>
            <p:cNvSpPr/>
            <p:nvPr/>
          </p:nvSpPr>
          <p:spPr>
            <a:xfrm>
              <a:off x="7678548" y="2907507"/>
              <a:ext cx="9463" cy="14385"/>
            </a:xfrm>
            <a:custGeom>
              <a:rect b="b" l="l" r="r" t="t"/>
              <a:pathLst>
                <a:path extrusionOk="0" h="453" w="298">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7632408" y="2943136"/>
              <a:ext cx="40869" cy="14671"/>
            </a:xfrm>
            <a:custGeom>
              <a:rect b="b" l="l" r="r" t="t"/>
              <a:pathLst>
                <a:path extrusionOk="0" h="462" w="1287">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3"/>
            <p:cNvSpPr/>
            <p:nvPr/>
          </p:nvSpPr>
          <p:spPr>
            <a:xfrm>
              <a:off x="7530697" y="2790299"/>
              <a:ext cx="244291" cy="326314"/>
            </a:xfrm>
            <a:custGeom>
              <a:rect b="b" l="l" r="r" t="t"/>
              <a:pathLst>
                <a:path extrusionOk="0" h="10276" w="7693">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3"/>
            <p:cNvSpPr/>
            <p:nvPr/>
          </p:nvSpPr>
          <p:spPr>
            <a:xfrm>
              <a:off x="7611608" y="2891630"/>
              <a:ext cx="20069" cy="9463"/>
            </a:xfrm>
            <a:custGeom>
              <a:rect b="b" l="l" r="r" t="t"/>
              <a:pathLst>
                <a:path extrusionOk="0" h="298" w="632">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7673245" y="2891630"/>
              <a:ext cx="19688" cy="9463"/>
            </a:xfrm>
            <a:custGeom>
              <a:rect b="b" l="l" r="r" t="t"/>
              <a:pathLst>
                <a:path extrusionOk="0" h="298" w="62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53"/>
          <p:cNvGrpSpPr/>
          <p:nvPr/>
        </p:nvGrpSpPr>
        <p:grpSpPr>
          <a:xfrm>
            <a:off x="5082650" y="3320923"/>
            <a:ext cx="286284" cy="244625"/>
            <a:chOff x="7988191" y="2832248"/>
            <a:chExt cx="332348" cy="283985"/>
          </a:xfrm>
        </p:grpSpPr>
        <p:sp>
          <p:nvSpPr>
            <p:cNvPr id="1938" name="Google Shape;1938;p53"/>
            <p:cNvSpPr/>
            <p:nvPr/>
          </p:nvSpPr>
          <p:spPr>
            <a:xfrm>
              <a:off x="8046398" y="2894646"/>
              <a:ext cx="40869" cy="45759"/>
            </a:xfrm>
            <a:custGeom>
              <a:rect b="b" l="l" r="r" t="t"/>
              <a:pathLst>
                <a:path extrusionOk="0" h="1441" w="1287">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7988191" y="2832248"/>
              <a:ext cx="332348" cy="283985"/>
            </a:xfrm>
            <a:custGeom>
              <a:rect b="b" l="l" r="r" t="t"/>
              <a:pathLst>
                <a:path extrusionOk="0" h="8943" w="10466">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3"/>
            <p:cNvSpPr/>
            <p:nvPr/>
          </p:nvSpPr>
          <p:spPr>
            <a:xfrm>
              <a:off x="8212381" y="2974320"/>
              <a:ext cx="18577" cy="14861"/>
            </a:xfrm>
            <a:custGeom>
              <a:rect b="b" l="l" r="r" t="t"/>
              <a:pathLst>
                <a:path extrusionOk="0" h="468" w="585">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1" name="Google Shape;1941;p53"/>
          <p:cNvSpPr/>
          <p:nvPr/>
        </p:nvSpPr>
        <p:spPr>
          <a:xfrm>
            <a:off x="5961124" y="2891516"/>
            <a:ext cx="286353" cy="22888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2" name="Google Shape;1942;p53"/>
          <p:cNvGrpSpPr/>
          <p:nvPr/>
        </p:nvGrpSpPr>
        <p:grpSpPr>
          <a:xfrm>
            <a:off x="713773" y="2468444"/>
            <a:ext cx="293738" cy="211434"/>
            <a:chOff x="3588440" y="3258368"/>
            <a:chExt cx="364484" cy="262423"/>
          </a:xfrm>
        </p:grpSpPr>
        <p:sp>
          <p:nvSpPr>
            <p:cNvPr id="1943" name="Google Shape;1943;p53"/>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3"/>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9" name="Google Shape;1949;p53"/>
          <p:cNvSpPr/>
          <p:nvPr/>
        </p:nvSpPr>
        <p:spPr>
          <a:xfrm>
            <a:off x="1589447" y="3303752"/>
            <a:ext cx="281148" cy="278967"/>
          </a:xfrm>
          <a:custGeom>
            <a:rect b="b" l="l" r="r" t="t"/>
            <a:pathLst>
              <a:path extrusionOk="0" h="10102" w="10181">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0" name="Google Shape;1950;p53"/>
          <p:cNvGrpSpPr/>
          <p:nvPr/>
        </p:nvGrpSpPr>
        <p:grpSpPr>
          <a:xfrm>
            <a:off x="8139736" y="2875216"/>
            <a:ext cx="293716" cy="261482"/>
            <a:chOff x="5765817" y="3227724"/>
            <a:chExt cx="364865" cy="324822"/>
          </a:xfrm>
        </p:grpSpPr>
        <p:sp>
          <p:nvSpPr>
            <p:cNvPr id="1951" name="Google Shape;1951;p53"/>
            <p:cNvSpPr/>
            <p:nvPr/>
          </p:nvSpPr>
          <p:spPr>
            <a:xfrm>
              <a:off x="5765817" y="3227724"/>
              <a:ext cx="364865" cy="324822"/>
            </a:xfrm>
            <a:custGeom>
              <a:rect b="b" l="l" r="r" t="t"/>
              <a:pathLst>
                <a:path extrusionOk="0" h="10229" w="1149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6022144" y="3250429"/>
              <a:ext cx="85484" cy="84341"/>
            </a:xfrm>
            <a:custGeom>
              <a:rect b="b" l="l" r="r" t="t"/>
              <a:pathLst>
                <a:path extrusionOk="0" h="2656" w="2692">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5862987" y="3250429"/>
              <a:ext cx="73386" cy="43504"/>
            </a:xfrm>
            <a:custGeom>
              <a:rect b="b" l="l" r="r" t="t"/>
              <a:pathLst>
                <a:path extrusionOk="0" h="1370" w="2311">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53"/>
          <p:cNvGrpSpPr/>
          <p:nvPr/>
        </p:nvGrpSpPr>
        <p:grpSpPr>
          <a:xfrm>
            <a:off x="6831394" y="2865252"/>
            <a:ext cx="281090" cy="281408"/>
            <a:chOff x="865862" y="3207306"/>
            <a:chExt cx="364484" cy="364897"/>
          </a:xfrm>
        </p:grpSpPr>
        <p:sp>
          <p:nvSpPr>
            <p:cNvPr id="1955" name="Google Shape;1955;p53"/>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3"/>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3"/>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3"/>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3"/>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3"/>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53"/>
          <p:cNvGrpSpPr/>
          <p:nvPr/>
        </p:nvGrpSpPr>
        <p:grpSpPr>
          <a:xfrm>
            <a:off x="6393180" y="2879906"/>
            <a:ext cx="286288" cy="252101"/>
            <a:chOff x="1404617" y="3226962"/>
            <a:chExt cx="370168" cy="325965"/>
          </a:xfrm>
        </p:grpSpPr>
        <p:sp>
          <p:nvSpPr>
            <p:cNvPr id="1970" name="Google Shape;1970;p53"/>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53"/>
          <p:cNvGrpSpPr/>
          <p:nvPr/>
        </p:nvGrpSpPr>
        <p:grpSpPr>
          <a:xfrm>
            <a:off x="5522154" y="2869977"/>
            <a:ext cx="281057" cy="271958"/>
            <a:chOff x="1954741" y="3212419"/>
            <a:chExt cx="366389" cy="354481"/>
          </a:xfrm>
        </p:grpSpPr>
        <p:sp>
          <p:nvSpPr>
            <p:cNvPr id="1980" name="Google Shape;1980;p53"/>
            <p:cNvSpPr/>
            <p:nvPr/>
          </p:nvSpPr>
          <p:spPr>
            <a:xfrm>
              <a:off x="1964204" y="3212419"/>
              <a:ext cx="356926" cy="354481"/>
            </a:xfrm>
            <a:custGeom>
              <a:rect b="b" l="l" r="r" t="t"/>
              <a:pathLst>
                <a:path extrusionOk="0" h="11163" w="1124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2127520" y="3279898"/>
              <a:ext cx="77546" cy="77546"/>
            </a:xfrm>
            <a:custGeom>
              <a:rect b="b" l="l" r="r" t="t"/>
              <a:pathLst>
                <a:path extrusionOk="0" h="2442" w="2442">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2202747" y="3365732"/>
              <a:ext cx="38995" cy="38963"/>
            </a:xfrm>
            <a:custGeom>
              <a:rect b="b" l="l" r="r" t="t"/>
              <a:pathLst>
                <a:path extrusionOk="0" h="1227" w="1228">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1964553" y="3518473"/>
              <a:ext cx="38995" cy="38614"/>
            </a:xfrm>
            <a:custGeom>
              <a:rect b="b" l="l" r="r" t="t"/>
              <a:pathLst>
                <a:path extrusionOk="0" h="1216" w="1228">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2158894" y="3385007"/>
              <a:ext cx="15909" cy="16290"/>
            </a:xfrm>
            <a:custGeom>
              <a:rect b="b" l="l" r="r" t="t"/>
              <a:pathLst>
                <a:path extrusionOk="0" h="513" w="501">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1954741" y="3478779"/>
              <a:ext cx="15909" cy="15909"/>
            </a:xfrm>
            <a:custGeom>
              <a:rect b="b" l="l" r="r" t="t"/>
              <a:pathLst>
                <a:path extrusionOk="0" h="501" w="501">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2208813" y="3264020"/>
              <a:ext cx="16290" cy="16290"/>
            </a:xfrm>
            <a:custGeom>
              <a:rect b="b" l="l" r="r" t="t"/>
              <a:pathLst>
                <a:path extrusionOk="0" h="513" w="513">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53"/>
          <p:cNvGrpSpPr/>
          <p:nvPr/>
        </p:nvGrpSpPr>
        <p:grpSpPr>
          <a:xfrm>
            <a:off x="5082123" y="2869557"/>
            <a:ext cx="286365" cy="272799"/>
            <a:chOff x="3043239" y="3215626"/>
            <a:chExt cx="366008" cy="348670"/>
          </a:xfrm>
        </p:grpSpPr>
        <p:sp>
          <p:nvSpPr>
            <p:cNvPr id="1988" name="Google Shape;1988;p53"/>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53"/>
          <p:cNvGrpSpPr/>
          <p:nvPr/>
        </p:nvGrpSpPr>
        <p:grpSpPr>
          <a:xfrm>
            <a:off x="1210650" y="2856874"/>
            <a:ext cx="162601" cy="298164"/>
            <a:chOff x="4218333" y="3184982"/>
            <a:chExt cx="209107" cy="383442"/>
          </a:xfrm>
        </p:grpSpPr>
        <p:sp>
          <p:nvSpPr>
            <p:cNvPr id="1991" name="Google Shape;1991;p53"/>
            <p:cNvSpPr/>
            <p:nvPr/>
          </p:nvSpPr>
          <p:spPr>
            <a:xfrm>
              <a:off x="4218333" y="3184982"/>
              <a:ext cx="207963" cy="117652"/>
            </a:xfrm>
            <a:custGeom>
              <a:rect b="b" l="l" r="r" t="t"/>
              <a:pathLst>
                <a:path extrusionOk="0" h="3705" w="6549">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4218333" y="3282946"/>
              <a:ext cx="209107" cy="285477"/>
            </a:xfrm>
            <a:custGeom>
              <a:rect b="b" l="l" r="r" t="t"/>
              <a:pathLst>
                <a:path extrusionOk="0" h="8990" w="6585">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3" name="Google Shape;1993;p53"/>
          <p:cNvSpPr/>
          <p:nvPr/>
        </p:nvSpPr>
        <p:spPr>
          <a:xfrm>
            <a:off x="5630236" y="3294149"/>
            <a:ext cx="65401" cy="298173"/>
          </a:xfrm>
          <a:custGeom>
            <a:rect b="b" l="l" r="r" t="t"/>
            <a:pathLst>
              <a:path extrusionOk="0" h="11952" w="2621">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4" name="Google Shape;1994;p53"/>
          <p:cNvGrpSpPr/>
          <p:nvPr/>
        </p:nvGrpSpPr>
        <p:grpSpPr>
          <a:xfrm>
            <a:off x="710843" y="3300641"/>
            <a:ext cx="264727" cy="285189"/>
            <a:chOff x="6896644" y="3216007"/>
            <a:chExt cx="322917" cy="347876"/>
          </a:xfrm>
        </p:grpSpPr>
        <p:sp>
          <p:nvSpPr>
            <p:cNvPr id="1995" name="Google Shape;1995;p53"/>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53"/>
          <p:cNvGrpSpPr/>
          <p:nvPr/>
        </p:nvGrpSpPr>
        <p:grpSpPr>
          <a:xfrm>
            <a:off x="1587965" y="3740026"/>
            <a:ext cx="286280" cy="285621"/>
            <a:chOff x="7429366" y="3223183"/>
            <a:chExt cx="334634" cy="333904"/>
          </a:xfrm>
        </p:grpSpPr>
        <p:sp>
          <p:nvSpPr>
            <p:cNvPr id="2003" name="Google Shape;2003;p53"/>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5" name="Google Shape;2005;p53"/>
          <p:cNvSpPr/>
          <p:nvPr/>
        </p:nvSpPr>
        <p:spPr>
          <a:xfrm>
            <a:off x="3411674" y="3740488"/>
            <a:ext cx="179751" cy="284697"/>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53"/>
          <p:cNvGrpSpPr/>
          <p:nvPr/>
        </p:nvGrpSpPr>
        <p:grpSpPr>
          <a:xfrm>
            <a:off x="7267743" y="3773543"/>
            <a:ext cx="293114" cy="218587"/>
            <a:chOff x="5216456" y="3725484"/>
            <a:chExt cx="356196" cy="265631"/>
          </a:xfrm>
        </p:grpSpPr>
        <p:sp>
          <p:nvSpPr>
            <p:cNvPr id="2007" name="Google Shape;2007;p53"/>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53"/>
          <p:cNvGrpSpPr/>
          <p:nvPr/>
        </p:nvGrpSpPr>
        <p:grpSpPr>
          <a:xfrm>
            <a:off x="5086881" y="2474153"/>
            <a:ext cx="286314" cy="200018"/>
            <a:chOff x="6849393" y="3733994"/>
            <a:chExt cx="355053" cy="248038"/>
          </a:xfrm>
        </p:grpSpPr>
        <p:sp>
          <p:nvSpPr>
            <p:cNvPr id="2010" name="Google Shape;2010;p53"/>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53"/>
          <p:cNvGrpSpPr/>
          <p:nvPr/>
        </p:nvGrpSpPr>
        <p:grpSpPr>
          <a:xfrm>
            <a:off x="2026447" y="3780519"/>
            <a:ext cx="286358" cy="204635"/>
            <a:chOff x="7918997" y="3714687"/>
            <a:chExt cx="392111" cy="280206"/>
          </a:xfrm>
        </p:grpSpPr>
        <p:sp>
          <p:nvSpPr>
            <p:cNvPr id="2016" name="Google Shape;2016;p53"/>
            <p:cNvSpPr/>
            <p:nvPr/>
          </p:nvSpPr>
          <p:spPr>
            <a:xfrm>
              <a:off x="7918997" y="3781246"/>
              <a:ext cx="309675" cy="213648"/>
            </a:xfrm>
            <a:custGeom>
              <a:rect b="b" l="l" r="r" t="t"/>
              <a:pathLst>
                <a:path extrusionOk="0" h="6728" w="9752">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8080439" y="3862920"/>
              <a:ext cx="68083" cy="68083"/>
            </a:xfrm>
            <a:custGeom>
              <a:rect b="b" l="l" r="r" t="t"/>
              <a:pathLst>
                <a:path extrusionOk="0" h="2144" w="2144">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8000290" y="3885593"/>
              <a:ext cx="45410" cy="45410"/>
            </a:xfrm>
            <a:custGeom>
              <a:rect b="b" l="l" r="r" t="t"/>
              <a:pathLst>
                <a:path extrusionOk="0" h="1430" w="143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8006323" y="3714687"/>
              <a:ext cx="304784" cy="277920"/>
            </a:xfrm>
            <a:custGeom>
              <a:rect b="b" l="l" r="r" t="t"/>
              <a:pathLst>
                <a:path extrusionOk="0" h="8752" w="9598">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8183643" y="3885593"/>
              <a:ext cx="45410" cy="45410"/>
            </a:xfrm>
            <a:custGeom>
              <a:rect b="b" l="l" r="r" t="t"/>
              <a:pathLst>
                <a:path extrusionOk="0" h="1430" w="143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1" name="Google Shape;2021;p53"/>
          <p:cNvSpPr/>
          <p:nvPr/>
        </p:nvSpPr>
        <p:spPr>
          <a:xfrm>
            <a:off x="8139303" y="3311511"/>
            <a:ext cx="286345" cy="263449"/>
          </a:xfrm>
          <a:custGeom>
            <a:rect b="b" l="l" r="r" t="t"/>
            <a:pathLst>
              <a:path extrusionOk="0" h="10297" w="11193">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2" name="Google Shape;2022;p53"/>
          <p:cNvGrpSpPr/>
          <p:nvPr/>
        </p:nvGrpSpPr>
        <p:grpSpPr>
          <a:xfrm>
            <a:off x="4642178" y="4178334"/>
            <a:ext cx="286355" cy="284296"/>
            <a:chOff x="1952836" y="3680964"/>
            <a:chExt cx="357720" cy="355148"/>
          </a:xfrm>
        </p:grpSpPr>
        <p:sp>
          <p:nvSpPr>
            <p:cNvPr id="2023" name="Google Shape;2023;p53"/>
            <p:cNvSpPr/>
            <p:nvPr/>
          </p:nvSpPr>
          <p:spPr>
            <a:xfrm>
              <a:off x="2054166" y="3814144"/>
              <a:ext cx="38233" cy="49188"/>
            </a:xfrm>
            <a:custGeom>
              <a:rect b="b" l="l" r="r" t="t"/>
              <a:pathLst>
                <a:path extrusionOk="0" h="1549" w="1204">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2170992" y="3814144"/>
              <a:ext cx="37852" cy="49188"/>
            </a:xfrm>
            <a:custGeom>
              <a:rect b="b" l="l" r="r" t="t"/>
              <a:pathLst>
                <a:path extrusionOk="0" h="1549" w="1192">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2070043" y="3908647"/>
              <a:ext cx="122924" cy="33311"/>
            </a:xfrm>
            <a:custGeom>
              <a:rect b="b" l="l" r="r" t="t"/>
              <a:pathLst>
                <a:path extrusionOk="0" h="1049" w="3871">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1952836" y="3680964"/>
              <a:ext cx="298338" cy="296528"/>
            </a:xfrm>
            <a:custGeom>
              <a:rect b="b" l="l" r="r" t="t"/>
              <a:pathLst>
                <a:path extrusionOk="0" h="9338" w="9395">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2012217" y="3739075"/>
              <a:ext cx="298338" cy="297036"/>
            </a:xfrm>
            <a:custGeom>
              <a:rect b="b" l="l" r="r" t="t"/>
              <a:pathLst>
                <a:path extrusionOk="0" h="9354" w="9395">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53"/>
          <p:cNvGrpSpPr/>
          <p:nvPr/>
        </p:nvGrpSpPr>
        <p:grpSpPr>
          <a:xfrm>
            <a:off x="5082508" y="4178388"/>
            <a:ext cx="286283" cy="284189"/>
            <a:chOff x="2496894" y="3680964"/>
            <a:chExt cx="357720" cy="355148"/>
          </a:xfrm>
        </p:grpSpPr>
        <p:sp>
          <p:nvSpPr>
            <p:cNvPr id="2029" name="Google Shape;2029;p53"/>
            <p:cNvSpPr/>
            <p:nvPr/>
          </p:nvSpPr>
          <p:spPr>
            <a:xfrm>
              <a:off x="2598224"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2715051"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2496894" y="3680964"/>
              <a:ext cx="297989" cy="296528"/>
            </a:xfrm>
            <a:custGeom>
              <a:rect b="b" l="l" r="r" t="t"/>
              <a:pathLst>
                <a:path extrusionOk="0" h="9338" w="9384">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2555895" y="3739075"/>
              <a:ext cx="298719" cy="297036"/>
            </a:xfrm>
            <a:custGeom>
              <a:rect b="b" l="l" r="r" t="t"/>
              <a:pathLst>
                <a:path extrusionOk="0" h="9354" w="9407">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2569867" y="3875336"/>
              <a:ext cx="211393" cy="99139"/>
            </a:xfrm>
            <a:custGeom>
              <a:rect b="b" l="l" r="r" t="t"/>
              <a:pathLst>
                <a:path extrusionOk="0" h="3122" w="6657">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53"/>
          <p:cNvGrpSpPr/>
          <p:nvPr/>
        </p:nvGrpSpPr>
        <p:grpSpPr>
          <a:xfrm>
            <a:off x="7705425" y="3739817"/>
            <a:ext cx="286356" cy="286039"/>
            <a:chOff x="3040984" y="3681059"/>
            <a:chExt cx="356164" cy="355815"/>
          </a:xfrm>
        </p:grpSpPr>
        <p:sp>
          <p:nvSpPr>
            <p:cNvPr id="2035" name="Google Shape;2035;p53"/>
            <p:cNvSpPr/>
            <p:nvPr/>
          </p:nvSpPr>
          <p:spPr>
            <a:xfrm>
              <a:off x="3040984" y="3681059"/>
              <a:ext cx="356164" cy="355815"/>
            </a:xfrm>
            <a:custGeom>
              <a:rect b="b" l="l" r="r" t="t"/>
              <a:pathLst>
                <a:path extrusionOk="0" h="11205" w="11216">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53"/>
          <p:cNvGrpSpPr/>
          <p:nvPr/>
        </p:nvGrpSpPr>
        <p:grpSpPr>
          <a:xfrm>
            <a:off x="1595626" y="4195717"/>
            <a:ext cx="281013" cy="249530"/>
            <a:chOff x="3584280" y="3699191"/>
            <a:chExt cx="358069" cy="317995"/>
          </a:xfrm>
        </p:grpSpPr>
        <p:sp>
          <p:nvSpPr>
            <p:cNvPr id="2039" name="Google Shape;2039;p53"/>
            <p:cNvSpPr/>
            <p:nvPr/>
          </p:nvSpPr>
          <p:spPr>
            <a:xfrm>
              <a:off x="3584280" y="3699191"/>
              <a:ext cx="358069" cy="317995"/>
            </a:xfrm>
            <a:custGeom>
              <a:rect b="b" l="l" r="r" t="t"/>
              <a:pathLst>
                <a:path extrusionOk="0" h="10014" w="11276">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3613400" y="3727167"/>
              <a:ext cx="299831" cy="261661"/>
            </a:xfrm>
            <a:custGeom>
              <a:rect b="b" l="l" r="r" t="t"/>
              <a:pathLst>
                <a:path extrusionOk="0" h="8240" w="9442">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3735879" y="3910171"/>
              <a:ext cx="54873" cy="54841"/>
            </a:xfrm>
            <a:custGeom>
              <a:rect b="b" l="l" r="r" t="t"/>
              <a:pathLst>
                <a:path extrusionOk="0" h="1727" w="1728">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3738896" y="3788422"/>
              <a:ext cx="49188" cy="114604"/>
            </a:xfrm>
            <a:custGeom>
              <a:rect b="b" l="l" r="r" t="t"/>
              <a:pathLst>
                <a:path extrusionOk="0" h="3609" w="1549">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53"/>
          <p:cNvGrpSpPr/>
          <p:nvPr/>
        </p:nvGrpSpPr>
        <p:grpSpPr>
          <a:xfrm>
            <a:off x="8140917" y="3740146"/>
            <a:ext cx="286276" cy="285381"/>
            <a:chOff x="4129482" y="3681059"/>
            <a:chExt cx="355402" cy="354291"/>
          </a:xfrm>
        </p:grpSpPr>
        <p:sp>
          <p:nvSpPr>
            <p:cNvPr id="2044" name="Google Shape;2044;p53"/>
            <p:cNvSpPr/>
            <p:nvPr/>
          </p:nvSpPr>
          <p:spPr>
            <a:xfrm>
              <a:off x="4313979" y="3719578"/>
              <a:ext cx="133117" cy="225016"/>
            </a:xfrm>
            <a:custGeom>
              <a:rect b="b" l="l" r="r" t="t"/>
              <a:pathLst>
                <a:path extrusionOk="0" h="7086" w="4192">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4220968" y="3719197"/>
              <a:ext cx="106284" cy="132387"/>
            </a:xfrm>
            <a:custGeom>
              <a:rect b="b" l="l" r="r" t="t"/>
              <a:pathLst>
                <a:path extrusionOk="0" h="4169" w="3347">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4167270" y="3772545"/>
              <a:ext cx="226127" cy="225746"/>
            </a:xfrm>
            <a:custGeom>
              <a:rect b="b" l="l" r="r" t="t"/>
              <a:pathLst>
                <a:path extrusionOk="0" h="7109" w="7121">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4129482" y="3681059"/>
              <a:ext cx="355402" cy="354291"/>
            </a:xfrm>
            <a:custGeom>
              <a:rect b="b" l="l" r="r" t="t"/>
              <a:pathLst>
                <a:path extrusionOk="0" h="11157" w="11192">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53"/>
          <p:cNvGrpSpPr/>
          <p:nvPr/>
        </p:nvGrpSpPr>
        <p:grpSpPr>
          <a:xfrm>
            <a:off x="1148782" y="4177160"/>
            <a:ext cx="286337" cy="286644"/>
            <a:chOff x="4673540" y="3680297"/>
            <a:chExt cx="355434" cy="355815"/>
          </a:xfrm>
        </p:grpSpPr>
        <p:sp>
          <p:nvSpPr>
            <p:cNvPr id="2049" name="Google Shape;2049;p53"/>
            <p:cNvSpPr/>
            <p:nvPr/>
          </p:nvSpPr>
          <p:spPr>
            <a:xfrm>
              <a:off x="4673540" y="3680297"/>
              <a:ext cx="355434" cy="355815"/>
            </a:xfrm>
            <a:custGeom>
              <a:rect b="b" l="l" r="r" t="t"/>
              <a:pathLst>
                <a:path extrusionOk="0" h="11205" w="11193">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4805864" y="3736630"/>
              <a:ext cx="93042" cy="92661"/>
            </a:xfrm>
            <a:custGeom>
              <a:rect b="b" l="l" r="r" t="t"/>
              <a:pathLst>
                <a:path extrusionOk="0" h="2918" w="293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4779380" y="3841358"/>
              <a:ext cx="143723" cy="138801"/>
            </a:xfrm>
            <a:custGeom>
              <a:rect b="b" l="l" r="r" t="t"/>
              <a:pathLst>
                <a:path extrusionOk="0" h="4371" w="4526">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53"/>
          <p:cNvGrpSpPr/>
          <p:nvPr/>
        </p:nvGrpSpPr>
        <p:grpSpPr>
          <a:xfrm>
            <a:off x="6831428" y="3741819"/>
            <a:ext cx="281021" cy="282036"/>
            <a:chOff x="5779408" y="3699191"/>
            <a:chExt cx="317645" cy="318757"/>
          </a:xfrm>
        </p:grpSpPr>
        <p:sp>
          <p:nvSpPr>
            <p:cNvPr id="2053" name="Google Shape;2053;p53"/>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5" name="Google Shape;2055;p53"/>
          <p:cNvSpPr/>
          <p:nvPr/>
        </p:nvSpPr>
        <p:spPr>
          <a:xfrm>
            <a:off x="4645578" y="3311220"/>
            <a:ext cx="286342" cy="264031"/>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6" name="Google Shape;2056;p53"/>
          <p:cNvGrpSpPr/>
          <p:nvPr/>
        </p:nvGrpSpPr>
        <p:grpSpPr>
          <a:xfrm>
            <a:off x="4645514" y="3742888"/>
            <a:ext cx="293119" cy="279896"/>
            <a:chOff x="7390435" y="3680868"/>
            <a:chExt cx="372073" cy="355243"/>
          </a:xfrm>
        </p:grpSpPr>
        <p:sp>
          <p:nvSpPr>
            <p:cNvPr id="2057" name="Google Shape;2057;p53"/>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53"/>
          <p:cNvGrpSpPr/>
          <p:nvPr/>
        </p:nvGrpSpPr>
        <p:grpSpPr>
          <a:xfrm>
            <a:off x="2896800" y="3742508"/>
            <a:ext cx="281182" cy="280657"/>
            <a:chOff x="1421638" y="4125629"/>
            <a:chExt cx="374709" cy="374010"/>
          </a:xfrm>
        </p:grpSpPr>
        <p:sp>
          <p:nvSpPr>
            <p:cNvPr id="2064" name="Google Shape;2064;p53"/>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53"/>
          <p:cNvGrpSpPr/>
          <p:nvPr/>
        </p:nvGrpSpPr>
        <p:grpSpPr>
          <a:xfrm>
            <a:off x="7708019" y="3308737"/>
            <a:ext cx="281168" cy="268997"/>
            <a:chOff x="1973254" y="4156304"/>
            <a:chExt cx="357720" cy="342192"/>
          </a:xfrm>
        </p:grpSpPr>
        <p:sp>
          <p:nvSpPr>
            <p:cNvPr id="2067" name="Google Shape;2067;p53"/>
            <p:cNvSpPr/>
            <p:nvPr/>
          </p:nvSpPr>
          <p:spPr>
            <a:xfrm>
              <a:off x="2129044" y="4156304"/>
              <a:ext cx="18926" cy="97964"/>
            </a:xfrm>
            <a:custGeom>
              <a:rect b="b" l="l" r="r" t="t"/>
              <a:pathLst>
                <a:path extrusionOk="0" h="3085" w="596">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2174771" y="4156304"/>
              <a:ext cx="18958" cy="97964"/>
            </a:xfrm>
            <a:custGeom>
              <a:rect b="b" l="l" r="r" t="t"/>
              <a:pathLst>
                <a:path extrusionOk="0" h="3085" w="597">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1992529" y="4460644"/>
              <a:ext cx="338445" cy="37852"/>
            </a:xfrm>
            <a:custGeom>
              <a:rect b="b" l="l" r="r" t="t"/>
              <a:pathLst>
                <a:path extrusionOk="0" h="1192" w="10658">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1996340" y="4288627"/>
              <a:ext cx="60525" cy="69226"/>
            </a:xfrm>
            <a:custGeom>
              <a:rect b="b" l="l" r="r" t="t"/>
              <a:pathLst>
                <a:path extrusionOk="0" h="2180" w="1906">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1973254" y="4265954"/>
              <a:ext cx="306658" cy="184147"/>
            </a:xfrm>
            <a:custGeom>
              <a:rect b="b" l="l" r="r" t="t"/>
              <a:pathLst>
                <a:path extrusionOk="0" h="5799" w="9657">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2155877" y="4319620"/>
              <a:ext cx="93423" cy="99488"/>
            </a:xfrm>
            <a:custGeom>
              <a:rect b="b" l="l" r="r" t="t"/>
              <a:pathLst>
                <a:path extrusionOk="0" h="3133" w="2942">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53"/>
          <p:cNvGrpSpPr/>
          <p:nvPr/>
        </p:nvGrpSpPr>
        <p:grpSpPr>
          <a:xfrm>
            <a:off x="3336958" y="4177651"/>
            <a:ext cx="286276" cy="285663"/>
            <a:chOff x="2523759" y="4135505"/>
            <a:chExt cx="341049" cy="340318"/>
          </a:xfrm>
        </p:grpSpPr>
        <p:sp>
          <p:nvSpPr>
            <p:cNvPr id="2074" name="Google Shape;2074;p53"/>
            <p:cNvSpPr/>
            <p:nvPr/>
          </p:nvSpPr>
          <p:spPr>
            <a:xfrm>
              <a:off x="2523759" y="4135505"/>
              <a:ext cx="341049" cy="340318"/>
            </a:xfrm>
            <a:custGeom>
              <a:rect b="b" l="l" r="r" t="t"/>
              <a:pathLst>
                <a:path extrusionOk="0" h="10717" w="1074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2561547" y="4278815"/>
              <a:ext cx="36709" cy="37058"/>
            </a:xfrm>
            <a:custGeom>
              <a:rect b="b" l="l" r="r" t="t"/>
              <a:pathLst>
                <a:path extrusionOk="0" h="1167" w="1156">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53"/>
          <p:cNvGrpSpPr/>
          <p:nvPr/>
        </p:nvGrpSpPr>
        <p:grpSpPr>
          <a:xfrm>
            <a:off x="2461585" y="4192569"/>
            <a:ext cx="286257" cy="255828"/>
            <a:chOff x="3040603" y="4130360"/>
            <a:chExt cx="392079" cy="350353"/>
          </a:xfrm>
        </p:grpSpPr>
        <p:sp>
          <p:nvSpPr>
            <p:cNvPr id="2077" name="Google Shape;2077;p53"/>
            <p:cNvSpPr/>
            <p:nvPr/>
          </p:nvSpPr>
          <p:spPr>
            <a:xfrm>
              <a:off x="3081059" y="4144523"/>
              <a:ext cx="62780" cy="66241"/>
            </a:xfrm>
            <a:custGeom>
              <a:rect b="b" l="l" r="r" t="t"/>
              <a:pathLst>
                <a:path extrusionOk="0" h="2086" w="1977">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3040603" y="4192981"/>
              <a:ext cx="58620" cy="55222"/>
            </a:xfrm>
            <a:custGeom>
              <a:rect b="b" l="l" r="r" t="t"/>
              <a:pathLst>
                <a:path extrusionOk="0" h="1739" w="1846">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3147967" y="4130360"/>
              <a:ext cx="55984" cy="69067"/>
            </a:xfrm>
            <a:custGeom>
              <a:rect b="b" l="l" r="r" t="t"/>
              <a:pathLst>
                <a:path extrusionOk="0" h="2175" w="1763">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3205443" y="4158082"/>
              <a:ext cx="52586" cy="59890"/>
            </a:xfrm>
            <a:custGeom>
              <a:rect b="b" l="l" r="r" t="t"/>
              <a:pathLst>
                <a:path extrusionOk="0" h="1886" w="1656">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3092777" y="4212002"/>
              <a:ext cx="144453" cy="102759"/>
            </a:xfrm>
            <a:custGeom>
              <a:rect b="b" l="l" r="r" t="t"/>
              <a:pathLst>
                <a:path extrusionOk="0" h="3236" w="4549">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3283307" y="4290469"/>
              <a:ext cx="55254" cy="70782"/>
            </a:xfrm>
            <a:custGeom>
              <a:rect b="b" l="l" r="r" t="t"/>
              <a:pathLst>
                <a:path extrusionOk="0" h="2229" w="174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3221702" y="4306728"/>
              <a:ext cx="54460" cy="62462"/>
            </a:xfrm>
            <a:custGeom>
              <a:rect b="b" l="l" r="r" t="t"/>
              <a:pathLst>
                <a:path extrusionOk="0" h="1967" w="1715">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3333606" y="4316667"/>
              <a:ext cx="66940" cy="62748"/>
            </a:xfrm>
            <a:custGeom>
              <a:rect b="b" l="l" r="r" t="t"/>
              <a:pathLst>
                <a:path extrusionOk="0" h="1976" w="2108">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3371046" y="4372587"/>
              <a:ext cx="61636" cy="51792"/>
            </a:xfrm>
            <a:custGeom>
              <a:rect b="b" l="l" r="r" t="t"/>
              <a:pathLst>
                <a:path extrusionOk="0" h="1631" w="1941">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3227735" y="4370904"/>
              <a:ext cx="142961" cy="109809"/>
            </a:xfrm>
            <a:custGeom>
              <a:rect b="b" l="l" r="r" t="t"/>
              <a:pathLst>
                <a:path extrusionOk="0" h="3458" w="4502">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53"/>
          <p:cNvGrpSpPr/>
          <p:nvPr/>
        </p:nvGrpSpPr>
        <p:grpSpPr>
          <a:xfrm>
            <a:off x="7314642" y="2860402"/>
            <a:ext cx="199316" cy="291108"/>
            <a:chOff x="3662144" y="4135505"/>
            <a:chExt cx="232955" cy="340318"/>
          </a:xfrm>
        </p:grpSpPr>
        <p:sp>
          <p:nvSpPr>
            <p:cNvPr id="2088" name="Google Shape;2088;p53"/>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53"/>
          <p:cNvGrpSpPr/>
          <p:nvPr/>
        </p:nvGrpSpPr>
        <p:grpSpPr>
          <a:xfrm>
            <a:off x="3774398" y="3743047"/>
            <a:ext cx="260939" cy="279579"/>
            <a:chOff x="4149138" y="4121151"/>
            <a:chExt cx="344065" cy="368644"/>
          </a:xfrm>
        </p:grpSpPr>
        <p:sp>
          <p:nvSpPr>
            <p:cNvPr id="2093" name="Google Shape;2093;p53"/>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5" name="Google Shape;2105;p53"/>
          <p:cNvSpPr/>
          <p:nvPr/>
        </p:nvSpPr>
        <p:spPr>
          <a:xfrm>
            <a:off x="4212750" y="3744007"/>
            <a:ext cx="281005" cy="277658"/>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6" name="Google Shape;2106;p53"/>
          <p:cNvGrpSpPr/>
          <p:nvPr/>
        </p:nvGrpSpPr>
        <p:grpSpPr>
          <a:xfrm>
            <a:off x="5964957" y="3790027"/>
            <a:ext cx="281020" cy="185619"/>
            <a:chOff x="5206262" y="4174817"/>
            <a:chExt cx="397763" cy="262804"/>
          </a:xfrm>
        </p:grpSpPr>
        <p:sp>
          <p:nvSpPr>
            <p:cNvPr id="2107" name="Google Shape;2107;p53"/>
            <p:cNvSpPr/>
            <p:nvPr/>
          </p:nvSpPr>
          <p:spPr>
            <a:xfrm>
              <a:off x="5206262" y="4177104"/>
              <a:ext cx="397763" cy="260518"/>
            </a:xfrm>
            <a:custGeom>
              <a:rect b="b" l="l" r="r" t="t"/>
              <a:pathLst>
                <a:path extrusionOk="0" h="8204" w="12526">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5434231" y="4174817"/>
              <a:ext cx="167539" cy="70369"/>
            </a:xfrm>
            <a:custGeom>
              <a:rect b="b" l="l" r="r" t="t"/>
              <a:pathLst>
                <a:path extrusionOk="0" h="2216" w="5276">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5360877" y="4298852"/>
              <a:ext cx="15147" cy="15147"/>
            </a:xfrm>
            <a:custGeom>
              <a:rect b="b" l="l" r="r" t="t"/>
              <a:pathLst>
                <a:path extrusionOk="0" h="477" w="477">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5329503" y="4298852"/>
              <a:ext cx="15147" cy="15147"/>
            </a:xfrm>
            <a:custGeom>
              <a:rect b="b" l="l" r="r" t="t"/>
              <a:pathLst>
                <a:path extrusionOk="0" h="477" w="477">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5298511" y="4299202"/>
              <a:ext cx="14766" cy="15179"/>
            </a:xfrm>
            <a:custGeom>
              <a:rect b="b" l="l" r="r" t="t"/>
              <a:pathLst>
                <a:path extrusionOk="0" h="478" w="465">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3"/>
            <p:cNvSpPr/>
            <p:nvPr/>
          </p:nvSpPr>
          <p:spPr>
            <a:xfrm>
              <a:off x="5267137" y="4298852"/>
              <a:ext cx="15147" cy="15147"/>
            </a:xfrm>
            <a:custGeom>
              <a:rect b="b" l="l" r="r" t="t"/>
              <a:pathLst>
                <a:path extrusionOk="0" h="477" w="477">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3"/>
            <p:cNvSpPr/>
            <p:nvPr/>
          </p:nvSpPr>
          <p:spPr>
            <a:xfrm>
              <a:off x="5492470" y="4298852"/>
              <a:ext cx="15147" cy="15147"/>
            </a:xfrm>
            <a:custGeom>
              <a:rect b="b" l="l" r="r" t="t"/>
              <a:pathLst>
                <a:path extrusionOk="0" h="477" w="477">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53"/>
          <p:cNvGrpSpPr/>
          <p:nvPr/>
        </p:nvGrpSpPr>
        <p:grpSpPr>
          <a:xfrm>
            <a:off x="5522498" y="3788581"/>
            <a:ext cx="286284" cy="188512"/>
            <a:chOff x="5727616" y="4204699"/>
            <a:chExt cx="440505" cy="290018"/>
          </a:xfrm>
        </p:grpSpPr>
        <p:sp>
          <p:nvSpPr>
            <p:cNvPr id="2115" name="Google Shape;2115;p53"/>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3"/>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53"/>
          <p:cNvGrpSpPr/>
          <p:nvPr/>
        </p:nvGrpSpPr>
        <p:grpSpPr>
          <a:xfrm>
            <a:off x="7783495" y="4172088"/>
            <a:ext cx="130215" cy="296789"/>
            <a:chOff x="6410063" y="4135124"/>
            <a:chExt cx="159950" cy="364516"/>
          </a:xfrm>
        </p:grpSpPr>
        <p:sp>
          <p:nvSpPr>
            <p:cNvPr id="2124" name="Google Shape;2124;p53"/>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53"/>
          <p:cNvGrpSpPr/>
          <p:nvPr/>
        </p:nvGrpSpPr>
        <p:grpSpPr>
          <a:xfrm>
            <a:off x="2901470" y="3300062"/>
            <a:ext cx="286281" cy="286347"/>
            <a:chOff x="775325" y="4143525"/>
            <a:chExt cx="468776" cy="468884"/>
          </a:xfrm>
        </p:grpSpPr>
        <p:sp>
          <p:nvSpPr>
            <p:cNvPr id="2129" name="Google Shape;2129;p53"/>
            <p:cNvSpPr/>
            <p:nvPr/>
          </p:nvSpPr>
          <p:spPr>
            <a:xfrm>
              <a:off x="851953" y="4143525"/>
              <a:ext cx="392147" cy="390479"/>
            </a:xfrm>
            <a:custGeom>
              <a:rect b="b" l="l" r="r" t="t"/>
              <a:pathLst>
                <a:path extrusionOk="0" h="36273" w="36428">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775325" y="4505404"/>
              <a:ext cx="108339" cy="107004"/>
            </a:xfrm>
            <a:custGeom>
              <a:rect b="b" l="l" r="r" t="t"/>
              <a:pathLst>
                <a:path extrusionOk="0" h="9940" w="10064">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775325" y="4437806"/>
              <a:ext cx="75430" cy="74085"/>
            </a:xfrm>
            <a:custGeom>
              <a:rect b="b" l="l" r="r" t="t"/>
              <a:pathLst>
                <a:path extrusionOk="0" h="6882" w="7007">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875829" y="4538289"/>
              <a:ext cx="75409" cy="74085"/>
            </a:xfrm>
            <a:custGeom>
              <a:rect b="b" l="l" r="r" t="t"/>
              <a:pathLst>
                <a:path extrusionOk="0" h="6882" w="7005">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53"/>
          <p:cNvGrpSpPr/>
          <p:nvPr/>
        </p:nvGrpSpPr>
        <p:grpSpPr>
          <a:xfrm>
            <a:off x="5587905" y="4187908"/>
            <a:ext cx="146296" cy="265149"/>
            <a:chOff x="1426400" y="1814750"/>
            <a:chExt cx="407850" cy="712575"/>
          </a:xfrm>
        </p:grpSpPr>
        <p:sp>
          <p:nvSpPr>
            <p:cNvPr id="2134" name="Google Shape;2134;p53"/>
            <p:cNvSpPr/>
            <p:nvPr/>
          </p:nvSpPr>
          <p:spPr>
            <a:xfrm>
              <a:off x="1426400" y="1814750"/>
              <a:ext cx="407850" cy="393199"/>
            </a:xfrm>
            <a:custGeom>
              <a:rect b="b" l="l" r="r" t="t"/>
              <a:pathLst>
                <a:path extrusionOk="0" fill="none" h="16317" w="16314">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1631125" y="2222650"/>
              <a:ext cx="25" cy="304675"/>
            </a:xfrm>
            <a:custGeom>
              <a:rect b="b" l="l" r="r" t="t"/>
              <a:pathLst>
                <a:path extrusionOk="0" fill="none" h="12187" w="1">
                  <a:moveTo>
                    <a:pt x="1" y="1"/>
                  </a:moveTo>
                  <a:lnTo>
                    <a:pt x="1" y="12187"/>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3"/>
            <p:cNvSpPr/>
            <p:nvPr/>
          </p:nvSpPr>
          <p:spPr>
            <a:xfrm>
              <a:off x="1529575" y="2425750"/>
              <a:ext cx="203125" cy="25"/>
            </a:xfrm>
            <a:custGeom>
              <a:rect b="b" l="l" r="r" t="t"/>
              <a:pathLst>
                <a:path extrusionOk="0" fill="none" h="1" w="8125">
                  <a:moveTo>
                    <a:pt x="1" y="1"/>
                  </a:moveTo>
                  <a:lnTo>
                    <a:pt x="8125"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53"/>
          <p:cNvGrpSpPr/>
          <p:nvPr/>
        </p:nvGrpSpPr>
        <p:grpSpPr>
          <a:xfrm>
            <a:off x="5990774" y="4218133"/>
            <a:ext cx="206055" cy="204699"/>
            <a:chOff x="1940727" y="2021700"/>
            <a:chExt cx="552573" cy="548939"/>
          </a:xfrm>
        </p:grpSpPr>
        <p:sp>
          <p:nvSpPr>
            <p:cNvPr id="2138" name="Google Shape;2138;p53"/>
            <p:cNvSpPr/>
            <p:nvPr/>
          </p:nvSpPr>
          <p:spPr>
            <a:xfrm>
              <a:off x="1940727" y="2178309"/>
              <a:ext cx="392328" cy="392329"/>
            </a:xfrm>
            <a:custGeom>
              <a:rect b="b" l="l" r="r" t="t"/>
              <a:pathLst>
                <a:path extrusionOk="0" fill="none" h="17886" w="17935">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2277975" y="2026475"/>
              <a:ext cx="210650" cy="210625"/>
            </a:xfrm>
            <a:custGeom>
              <a:rect b="b" l="l" r="r" t="t"/>
              <a:pathLst>
                <a:path extrusionOk="0" fill="none" h="8425" w="8426">
                  <a:moveTo>
                    <a:pt x="8425" y="0"/>
                  </a:moveTo>
                  <a:lnTo>
                    <a:pt x="1" y="8425"/>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53"/>
          <p:cNvGrpSpPr/>
          <p:nvPr/>
        </p:nvGrpSpPr>
        <p:grpSpPr>
          <a:xfrm>
            <a:off x="6393264" y="4245820"/>
            <a:ext cx="281187" cy="149324"/>
            <a:chOff x="2749275" y="2099575"/>
            <a:chExt cx="820025" cy="435475"/>
          </a:xfrm>
        </p:grpSpPr>
        <p:sp>
          <p:nvSpPr>
            <p:cNvPr id="2142" name="Google Shape;2142;p53"/>
            <p:cNvSpPr/>
            <p:nvPr/>
          </p:nvSpPr>
          <p:spPr>
            <a:xfrm>
              <a:off x="3163375" y="2317300"/>
              <a:ext cx="389050" cy="25"/>
            </a:xfrm>
            <a:custGeom>
              <a:rect b="b" l="l" r="r" t="t"/>
              <a:pathLst>
                <a:path extrusionOk="0" fill="none" h="1" w="15562">
                  <a:moveTo>
                    <a:pt x="15562" y="1"/>
                  </a:moveTo>
                  <a:lnTo>
                    <a:pt x="1" y="1"/>
                  </a:lnTo>
                </a:path>
              </a:pathLst>
            </a:custGeom>
            <a:solidFill>
              <a:schemeClr val="lt2"/>
            </a:solidFill>
            <a:ln cap="sq"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3"/>
            <p:cNvSpPr/>
            <p:nvPr/>
          </p:nvSpPr>
          <p:spPr>
            <a:xfrm>
              <a:off x="3299975" y="2175125"/>
              <a:ext cx="25" cy="284375"/>
            </a:xfrm>
            <a:custGeom>
              <a:rect b="b" l="l" r="r" t="t"/>
              <a:pathLst>
                <a:path extrusionOk="0" fill="none" h="11375" w="1">
                  <a:moveTo>
                    <a:pt x="0" y="1"/>
                  </a:moveTo>
                  <a:lnTo>
                    <a:pt x="0" y="11374"/>
                  </a:lnTo>
                </a:path>
              </a:pathLst>
            </a:custGeom>
            <a:solidFill>
              <a:schemeClr val="lt2"/>
            </a:solidFill>
            <a:ln cap="rnd"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3"/>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2749275" y="2099575"/>
              <a:ext cx="435450" cy="435475"/>
            </a:xfrm>
            <a:custGeom>
              <a:rect b="b" l="l" r="r" t="t"/>
              <a:pathLst>
                <a:path extrusionOk="0" fill="none" h="17419" w="17418">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cap="sq"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6" name="Google Shape;2146;p53"/>
          <p:cNvSpPr/>
          <p:nvPr/>
        </p:nvSpPr>
        <p:spPr>
          <a:xfrm>
            <a:off x="7716307" y="2865373"/>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7" name="Google Shape;2147;p53"/>
          <p:cNvGrpSpPr/>
          <p:nvPr/>
        </p:nvGrpSpPr>
        <p:grpSpPr>
          <a:xfrm>
            <a:off x="716779" y="2872148"/>
            <a:ext cx="286301" cy="267617"/>
            <a:chOff x="1748582" y="3372635"/>
            <a:chExt cx="359269" cy="335780"/>
          </a:xfrm>
        </p:grpSpPr>
        <p:sp>
          <p:nvSpPr>
            <p:cNvPr id="2148" name="Google Shape;2148;p53"/>
            <p:cNvSpPr/>
            <p:nvPr/>
          </p:nvSpPr>
          <p:spPr>
            <a:xfrm>
              <a:off x="2080161" y="3535210"/>
              <a:ext cx="27690" cy="10630"/>
            </a:xfrm>
            <a:custGeom>
              <a:rect b="b" l="l" r="r" t="t"/>
              <a:pathLst>
                <a:path extrusionOk="0" h="334" w="87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9" name="Google Shape;2149;p53"/>
            <p:cNvGrpSpPr/>
            <p:nvPr/>
          </p:nvGrpSpPr>
          <p:grpSpPr>
            <a:xfrm>
              <a:off x="1748582" y="3372635"/>
              <a:ext cx="333520" cy="335780"/>
              <a:chOff x="1748582" y="3372635"/>
              <a:chExt cx="333520" cy="335780"/>
            </a:xfrm>
          </p:grpSpPr>
          <p:sp>
            <p:nvSpPr>
              <p:cNvPr id="2150" name="Google Shape;2150;p53"/>
              <p:cNvSpPr/>
              <p:nvPr/>
            </p:nvSpPr>
            <p:spPr>
              <a:xfrm>
                <a:off x="1748582" y="3372635"/>
                <a:ext cx="308504" cy="335780"/>
              </a:xfrm>
              <a:custGeom>
                <a:rect b="b" l="l" r="r" t="t"/>
                <a:pathLst>
                  <a:path extrusionOk="0" h="10550" w="9693">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2057054" y="3472000"/>
                <a:ext cx="25048" cy="22311"/>
              </a:xfrm>
              <a:custGeom>
                <a:rect b="b" l="l" r="r" t="t"/>
                <a:pathLst>
                  <a:path extrusionOk="0" h="701" w="787">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2058550" y="3586834"/>
                <a:ext cx="23552" cy="22629"/>
              </a:xfrm>
              <a:custGeom>
                <a:rect b="b" l="l" r="r" t="t"/>
                <a:pathLst>
                  <a:path extrusionOk="0" h="711" w="74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3" name="Google Shape;2153;p53"/>
          <p:cNvGrpSpPr/>
          <p:nvPr/>
        </p:nvGrpSpPr>
        <p:grpSpPr>
          <a:xfrm>
            <a:off x="3333419" y="2905184"/>
            <a:ext cx="296446" cy="201545"/>
            <a:chOff x="5283337" y="2478774"/>
            <a:chExt cx="358633" cy="243913"/>
          </a:xfrm>
        </p:grpSpPr>
        <p:sp>
          <p:nvSpPr>
            <p:cNvPr id="2154" name="Google Shape;2154;p53"/>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3"/>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3"/>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3"/>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3"/>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3"/>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53"/>
          <p:cNvGrpSpPr/>
          <p:nvPr/>
        </p:nvGrpSpPr>
        <p:grpSpPr>
          <a:xfrm>
            <a:off x="7267730" y="2428374"/>
            <a:ext cx="293140" cy="291576"/>
            <a:chOff x="5495100" y="2485750"/>
            <a:chExt cx="365375" cy="363425"/>
          </a:xfrm>
        </p:grpSpPr>
        <p:sp>
          <p:nvSpPr>
            <p:cNvPr id="2172" name="Google Shape;2172;p53"/>
            <p:cNvSpPr/>
            <p:nvPr/>
          </p:nvSpPr>
          <p:spPr>
            <a:xfrm>
              <a:off x="5579600" y="2792050"/>
              <a:ext cx="17000" cy="14600"/>
            </a:xfrm>
            <a:custGeom>
              <a:rect b="b" l="l" r="r" t="t"/>
              <a:pathLst>
                <a:path extrusionOk="0" h="584" w="68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3"/>
            <p:cNvSpPr/>
            <p:nvPr/>
          </p:nvSpPr>
          <p:spPr>
            <a:xfrm>
              <a:off x="5496275" y="2485750"/>
              <a:ext cx="364200" cy="363425"/>
            </a:xfrm>
            <a:custGeom>
              <a:rect b="b" l="l" r="r" t="t"/>
              <a:pathLst>
                <a:path extrusionOk="0" h="14537" w="14568">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3"/>
            <p:cNvSpPr/>
            <p:nvPr/>
          </p:nvSpPr>
          <p:spPr>
            <a:xfrm>
              <a:off x="5558775" y="2528175"/>
              <a:ext cx="61750" cy="14700"/>
            </a:xfrm>
            <a:custGeom>
              <a:rect b="b" l="l" r="r" t="t"/>
              <a:pathLst>
                <a:path extrusionOk="0" h="588" w="247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3"/>
            <p:cNvSpPr/>
            <p:nvPr/>
          </p:nvSpPr>
          <p:spPr>
            <a:xfrm>
              <a:off x="5495100" y="2660300"/>
              <a:ext cx="17400" cy="14275"/>
            </a:xfrm>
            <a:custGeom>
              <a:rect b="b" l="l" r="r" t="t"/>
              <a:pathLst>
                <a:path extrusionOk="0" h="571" w="696">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6" name="Google Shape;2176;p53"/>
          <p:cNvSpPr/>
          <p:nvPr/>
        </p:nvSpPr>
        <p:spPr>
          <a:xfrm>
            <a:off x="2463850" y="3790500"/>
            <a:ext cx="296447" cy="184673"/>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7" name="Google Shape;2177;p53"/>
          <p:cNvGrpSpPr/>
          <p:nvPr/>
        </p:nvGrpSpPr>
        <p:grpSpPr>
          <a:xfrm>
            <a:off x="2897713" y="2430997"/>
            <a:ext cx="286331" cy="286330"/>
            <a:chOff x="2372310" y="516242"/>
            <a:chExt cx="1044241" cy="1044238"/>
          </a:xfrm>
        </p:grpSpPr>
        <p:sp>
          <p:nvSpPr>
            <p:cNvPr id="2178" name="Google Shape;2178;p53"/>
            <p:cNvSpPr/>
            <p:nvPr/>
          </p:nvSpPr>
          <p:spPr>
            <a:xfrm flipH="1">
              <a:off x="2372310" y="516242"/>
              <a:ext cx="1044241" cy="1044238"/>
            </a:xfrm>
            <a:custGeom>
              <a:rect b="b" l="l" r="r" t="t"/>
              <a:pathLst>
                <a:path extrusionOk="0" h="1044238" w="1044241">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9" name="Google Shape;2179;p53"/>
            <p:cNvSpPr/>
            <p:nvPr/>
          </p:nvSpPr>
          <p:spPr>
            <a:xfrm flipH="1">
              <a:off x="3106312" y="735295"/>
              <a:ext cx="91183" cy="91181"/>
            </a:xfrm>
            <a:custGeom>
              <a:rect b="b" l="l" r="r" t="t"/>
              <a:pathLst>
                <a:path extrusionOk="0" h="91181" w="91183">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53"/>
            <p:cNvSpPr/>
            <p:nvPr/>
          </p:nvSpPr>
          <p:spPr>
            <a:xfrm flipH="1">
              <a:off x="3019769" y="681354"/>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53"/>
            <p:cNvSpPr/>
            <p:nvPr/>
          </p:nvSpPr>
          <p:spPr>
            <a:xfrm flipH="1">
              <a:off x="3135166" y="882425"/>
              <a:ext cx="116273" cy="30597"/>
            </a:xfrm>
            <a:custGeom>
              <a:rect b="b" l="l" r="r" t="t"/>
              <a:pathLst>
                <a:path extrusionOk="0" h="30597" w="116273">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53"/>
            <p:cNvSpPr/>
            <p:nvPr/>
          </p:nvSpPr>
          <p:spPr>
            <a:xfrm flipH="1">
              <a:off x="2591361" y="1250247"/>
              <a:ext cx="91185" cy="91182"/>
            </a:xfrm>
            <a:custGeom>
              <a:rect b="b" l="l" r="r" t="t"/>
              <a:pathLst>
                <a:path extrusionOk="0" h="91182" w="91185">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53"/>
            <p:cNvSpPr/>
            <p:nvPr/>
          </p:nvSpPr>
          <p:spPr>
            <a:xfrm flipH="1">
              <a:off x="2537419" y="1163700"/>
              <a:ext cx="116273" cy="30597"/>
            </a:xfrm>
            <a:custGeom>
              <a:rect b="b" l="l" r="r" t="t"/>
              <a:pathLst>
                <a:path extrusionOk="0" h="30597" w="116273">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53"/>
            <p:cNvSpPr/>
            <p:nvPr/>
          </p:nvSpPr>
          <p:spPr>
            <a:xfrm flipH="1">
              <a:off x="2738492" y="1279095"/>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85" name="Google Shape;2185;p53"/>
          <p:cNvGrpSpPr/>
          <p:nvPr/>
        </p:nvGrpSpPr>
        <p:grpSpPr>
          <a:xfrm>
            <a:off x="4204475" y="4179223"/>
            <a:ext cx="267296" cy="282518"/>
            <a:chOff x="4869073" y="503252"/>
            <a:chExt cx="828055" cy="875211"/>
          </a:xfrm>
        </p:grpSpPr>
        <p:sp>
          <p:nvSpPr>
            <p:cNvPr id="2186" name="Google Shape;2186;p53"/>
            <p:cNvSpPr/>
            <p:nvPr/>
          </p:nvSpPr>
          <p:spPr>
            <a:xfrm flipH="1">
              <a:off x="4869073" y="503252"/>
              <a:ext cx="820400" cy="875211"/>
            </a:xfrm>
            <a:custGeom>
              <a:rect b="b" l="l" r="r" t="t"/>
              <a:pathLst>
                <a:path extrusionOk="0" h="946174" w="886919">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53"/>
            <p:cNvSpPr/>
            <p:nvPr/>
          </p:nvSpPr>
          <p:spPr>
            <a:xfrm flipH="1">
              <a:off x="5606358" y="1062632"/>
              <a:ext cx="90770" cy="58163"/>
            </a:xfrm>
            <a:custGeom>
              <a:rect b="b" l="l" r="r" t="t"/>
              <a:pathLst>
                <a:path extrusionOk="0" h="58163" w="9077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53"/>
            <p:cNvSpPr/>
            <p:nvPr/>
          </p:nvSpPr>
          <p:spPr>
            <a:xfrm flipH="1">
              <a:off x="5548335" y="996897"/>
              <a:ext cx="148704" cy="86132"/>
            </a:xfrm>
            <a:custGeom>
              <a:rect b="b" l="l" r="r" t="t"/>
              <a:pathLst>
                <a:path extrusionOk="0" h="86132" w="148704">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89" name="Google Shape;2189;p53"/>
          <p:cNvGrpSpPr/>
          <p:nvPr/>
        </p:nvGrpSpPr>
        <p:grpSpPr>
          <a:xfrm>
            <a:off x="2902152" y="4173245"/>
            <a:ext cx="226966" cy="294475"/>
            <a:chOff x="10290098" y="4060301"/>
            <a:chExt cx="804843" cy="1044236"/>
          </a:xfrm>
        </p:grpSpPr>
        <p:sp>
          <p:nvSpPr>
            <p:cNvPr id="2190" name="Google Shape;2190;p53"/>
            <p:cNvSpPr/>
            <p:nvPr/>
          </p:nvSpPr>
          <p:spPr>
            <a:xfrm flipH="1">
              <a:off x="10290098" y="4060301"/>
              <a:ext cx="804843" cy="1044236"/>
            </a:xfrm>
            <a:custGeom>
              <a:rect b="b" l="l" r="r" t="t"/>
              <a:pathLst>
                <a:path extrusionOk="0" h="1044236" w="804843">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53"/>
            <p:cNvSpPr/>
            <p:nvPr/>
          </p:nvSpPr>
          <p:spPr>
            <a:xfrm flipH="1">
              <a:off x="10610761" y="4575139"/>
              <a:ext cx="163513" cy="204923"/>
            </a:xfrm>
            <a:custGeom>
              <a:rect b="b" l="l" r="r" t="t"/>
              <a:pathLst>
                <a:path extrusionOk="0" h="204923" w="163513">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53"/>
            <p:cNvSpPr/>
            <p:nvPr/>
          </p:nvSpPr>
          <p:spPr>
            <a:xfrm flipH="1">
              <a:off x="10385280" y="4485665"/>
              <a:ext cx="223565" cy="223565"/>
            </a:xfrm>
            <a:custGeom>
              <a:rect b="b" l="l" r="r" t="t"/>
              <a:pathLst>
                <a:path extrusionOk="0" h="223565" w="223565">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53"/>
            <p:cNvSpPr/>
            <p:nvPr/>
          </p:nvSpPr>
          <p:spPr>
            <a:xfrm flipH="1">
              <a:off x="10776187" y="4485663"/>
              <a:ext cx="223565" cy="223567"/>
            </a:xfrm>
            <a:custGeom>
              <a:rect b="b" l="l" r="r" t="t"/>
              <a:pathLst>
                <a:path extrusionOk="0" h="223567" w="223565">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94" name="Google Shape;2194;p53"/>
          <p:cNvGrpSpPr/>
          <p:nvPr/>
        </p:nvGrpSpPr>
        <p:grpSpPr>
          <a:xfrm>
            <a:off x="1151425" y="3375159"/>
            <a:ext cx="281051" cy="136152"/>
            <a:chOff x="2946899" y="3976038"/>
            <a:chExt cx="1045188" cy="506140"/>
          </a:xfrm>
        </p:grpSpPr>
        <p:sp>
          <p:nvSpPr>
            <p:cNvPr id="2195" name="Google Shape;2195;p53"/>
            <p:cNvSpPr/>
            <p:nvPr/>
          </p:nvSpPr>
          <p:spPr>
            <a:xfrm>
              <a:off x="3218949" y="3976038"/>
              <a:ext cx="773138" cy="506140"/>
            </a:xfrm>
            <a:custGeom>
              <a:rect b="b" l="l" r="r" t="t"/>
              <a:pathLst>
                <a:path extrusionOk="0" h="506140" w="773138">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53"/>
            <p:cNvSpPr/>
            <p:nvPr/>
          </p:nvSpPr>
          <p:spPr>
            <a:xfrm>
              <a:off x="2946899" y="4128501"/>
              <a:ext cx="235699" cy="30894"/>
            </a:xfrm>
            <a:custGeom>
              <a:rect b="b" l="l" r="r" t="t"/>
              <a:pathLst>
                <a:path extrusionOk="0" h="30894" w="235699">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53"/>
            <p:cNvSpPr/>
            <p:nvPr/>
          </p:nvSpPr>
          <p:spPr>
            <a:xfrm>
              <a:off x="3013180" y="4219224"/>
              <a:ext cx="169417" cy="30894"/>
            </a:xfrm>
            <a:custGeom>
              <a:rect b="b" l="l" r="r" t="t"/>
              <a:pathLst>
                <a:path extrusionOk="0" h="30894" w="169417">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8" name="Google Shape;2198;p53"/>
            <p:cNvSpPr/>
            <p:nvPr/>
          </p:nvSpPr>
          <p:spPr>
            <a:xfrm>
              <a:off x="3082442" y="4298824"/>
              <a:ext cx="100156" cy="30894"/>
            </a:xfrm>
            <a:custGeom>
              <a:rect b="b" l="l" r="r" t="t"/>
              <a:pathLst>
                <a:path extrusionOk="0" h="30894" w="100156">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99" name="Google Shape;2199;p53"/>
          <p:cNvGrpSpPr/>
          <p:nvPr/>
        </p:nvGrpSpPr>
        <p:grpSpPr>
          <a:xfrm>
            <a:off x="3777782" y="2427998"/>
            <a:ext cx="293118" cy="292327"/>
            <a:chOff x="582439" y="5145159"/>
            <a:chExt cx="1044238" cy="1041420"/>
          </a:xfrm>
        </p:grpSpPr>
        <p:sp>
          <p:nvSpPr>
            <p:cNvPr id="2200" name="Google Shape;2200;p53"/>
            <p:cNvSpPr/>
            <p:nvPr/>
          </p:nvSpPr>
          <p:spPr>
            <a:xfrm flipH="1">
              <a:off x="818174" y="5145159"/>
              <a:ext cx="572781" cy="331223"/>
            </a:xfrm>
            <a:custGeom>
              <a:rect b="b" l="l" r="r" t="t"/>
              <a:pathLst>
                <a:path extrusionOk="0" h="331223" w="572781">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53"/>
            <p:cNvSpPr/>
            <p:nvPr/>
          </p:nvSpPr>
          <p:spPr>
            <a:xfrm flipH="1">
              <a:off x="798611" y="5806856"/>
              <a:ext cx="611909" cy="379723"/>
            </a:xfrm>
            <a:custGeom>
              <a:rect b="b" l="l" r="r" t="t"/>
              <a:pathLst>
                <a:path extrusionOk="0" h="379723" w="611909">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53"/>
            <p:cNvSpPr/>
            <p:nvPr/>
          </p:nvSpPr>
          <p:spPr>
            <a:xfrm flipH="1">
              <a:off x="751999" y="5493861"/>
              <a:ext cx="874678" cy="547758"/>
            </a:xfrm>
            <a:custGeom>
              <a:rect b="b" l="l" r="r" t="t"/>
              <a:pathLst>
                <a:path extrusionOk="0" h="547758" w="874678">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3" name="Google Shape;2203;p53"/>
            <p:cNvSpPr/>
            <p:nvPr/>
          </p:nvSpPr>
          <p:spPr>
            <a:xfrm flipH="1">
              <a:off x="582439" y="5493861"/>
              <a:ext cx="211986" cy="547758"/>
            </a:xfrm>
            <a:custGeom>
              <a:rect b="b" l="l" r="r" t="t"/>
              <a:pathLst>
                <a:path extrusionOk="0" h="547758" w="211986">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4" name="Google Shape;2204;p53"/>
            <p:cNvSpPr/>
            <p:nvPr/>
          </p:nvSpPr>
          <p:spPr>
            <a:xfrm flipH="1">
              <a:off x="749929" y="5733726"/>
              <a:ext cx="709256" cy="196441"/>
            </a:xfrm>
            <a:custGeom>
              <a:rect b="b" l="l" r="r" t="t"/>
              <a:pathLst>
                <a:path extrusionOk="0" h="196441" w="709256">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5" name="Google Shape;2205;p53"/>
            <p:cNvSpPr/>
            <p:nvPr/>
          </p:nvSpPr>
          <p:spPr>
            <a:xfrm flipH="1">
              <a:off x="1424034"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53"/>
            <p:cNvSpPr/>
            <p:nvPr/>
          </p:nvSpPr>
          <p:spPr>
            <a:xfrm flipH="1">
              <a:off x="1262746"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7" name="Google Shape;2207;p53"/>
            <p:cNvSpPr/>
            <p:nvPr/>
          </p:nvSpPr>
          <p:spPr>
            <a:xfrm flipH="1">
              <a:off x="887444" y="6064575"/>
              <a:ext cx="434238" cy="31017"/>
            </a:xfrm>
            <a:custGeom>
              <a:rect b="b" l="l" r="r" t="t"/>
              <a:pathLst>
                <a:path extrusionOk="0" h="31017" w="434238">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53"/>
            <p:cNvSpPr/>
            <p:nvPr/>
          </p:nvSpPr>
          <p:spPr>
            <a:xfrm flipH="1">
              <a:off x="897267" y="5994268"/>
              <a:ext cx="414599" cy="31017"/>
            </a:xfrm>
            <a:custGeom>
              <a:rect b="b" l="l" r="r" t="t"/>
              <a:pathLst>
                <a:path extrusionOk="0" h="31017" w="414599">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53"/>
            <p:cNvSpPr/>
            <p:nvPr/>
          </p:nvSpPr>
          <p:spPr>
            <a:xfrm flipH="1">
              <a:off x="905538" y="5923963"/>
              <a:ext cx="398056" cy="31017"/>
            </a:xfrm>
            <a:custGeom>
              <a:rect b="b" l="l" r="r" t="t"/>
              <a:pathLst>
                <a:path extrusionOk="0" h="31017" w="398056">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0" name="Google Shape;2210;p53"/>
          <p:cNvGrpSpPr/>
          <p:nvPr/>
        </p:nvGrpSpPr>
        <p:grpSpPr>
          <a:xfrm>
            <a:off x="1161473" y="2443684"/>
            <a:ext cx="260956" cy="260956"/>
            <a:chOff x="10170398" y="2275581"/>
            <a:chExt cx="1044240" cy="1044240"/>
          </a:xfrm>
        </p:grpSpPr>
        <p:sp>
          <p:nvSpPr>
            <p:cNvPr id="2211" name="Google Shape;2211;p53"/>
            <p:cNvSpPr/>
            <p:nvPr/>
          </p:nvSpPr>
          <p:spPr>
            <a:xfrm>
              <a:off x="10170398" y="2275581"/>
              <a:ext cx="1044240" cy="1044240"/>
            </a:xfrm>
            <a:custGeom>
              <a:rect b="b" l="l" r="r" t="t"/>
              <a:pathLst>
                <a:path extrusionOk="0" h="1044240" w="104424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53"/>
            <p:cNvSpPr/>
            <p:nvPr/>
          </p:nvSpPr>
          <p:spPr>
            <a:xfrm>
              <a:off x="10524258" y="2397950"/>
              <a:ext cx="336522" cy="336522"/>
            </a:xfrm>
            <a:custGeom>
              <a:rect b="b" l="l" r="r" t="t"/>
              <a:pathLst>
                <a:path extrusionOk="0" h="336522" w="336522">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53"/>
            <p:cNvSpPr/>
            <p:nvPr/>
          </p:nvSpPr>
          <p:spPr>
            <a:xfrm>
              <a:off x="10585444" y="2459136"/>
              <a:ext cx="214150" cy="214150"/>
            </a:xfrm>
            <a:custGeom>
              <a:rect b="b" l="l" r="r" t="t"/>
              <a:pathLst>
                <a:path extrusionOk="0" h="214150" w="21415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4" name="Google Shape;2214;p53"/>
          <p:cNvGrpSpPr/>
          <p:nvPr/>
        </p:nvGrpSpPr>
        <p:grpSpPr>
          <a:xfrm>
            <a:off x="4646594" y="2458529"/>
            <a:ext cx="293124" cy="231264"/>
            <a:chOff x="10268465" y="516241"/>
            <a:chExt cx="946173" cy="746496"/>
          </a:xfrm>
        </p:grpSpPr>
        <p:sp>
          <p:nvSpPr>
            <p:cNvPr id="2215" name="Google Shape;2215;p53"/>
            <p:cNvSpPr/>
            <p:nvPr/>
          </p:nvSpPr>
          <p:spPr>
            <a:xfrm flipH="1">
              <a:off x="10384355" y="632130"/>
              <a:ext cx="714394" cy="514717"/>
            </a:xfrm>
            <a:custGeom>
              <a:rect b="b" l="l" r="r" t="t"/>
              <a:pathLst>
                <a:path extrusionOk="0" h="514717" w="714394">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53"/>
            <p:cNvSpPr/>
            <p:nvPr/>
          </p:nvSpPr>
          <p:spPr>
            <a:xfrm flipH="1">
              <a:off x="10268465" y="516241"/>
              <a:ext cx="946173" cy="746496"/>
            </a:xfrm>
            <a:custGeom>
              <a:rect b="b" l="l" r="r" t="t"/>
              <a:pathLst>
                <a:path extrusionOk="0" h="746496" w="946173">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7" name="Google Shape;2217;p53"/>
          <p:cNvGrpSpPr/>
          <p:nvPr/>
        </p:nvGrpSpPr>
        <p:grpSpPr>
          <a:xfrm>
            <a:off x="5968730" y="2430840"/>
            <a:ext cx="264284" cy="286642"/>
            <a:chOff x="2690524" y="5335153"/>
            <a:chExt cx="963134" cy="1044234"/>
          </a:xfrm>
        </p:grpSpPr>
        <p:sp>
          <p:nvSpPr>
            <p:cNvPr id="2218" name="Google Shape;2218;p53"/>
            <p:cNvSpPr/>
            <p:nvPr/>
          </p:nvSpPr>
          <p:spPr>
            <a:xfrm flipH="1">
              <a:off x="2690524" y="5335153"/>
              <a:ext cx="963134" cy="1044234"/>
            </a:xfrm>
            <a:custGeom>
              <a:rect b="b" l="l" r="r" t="t"/>
              <a:pathLst>
                <a:path extrusionOk="0" h="1044234" w="963134">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9" name="Google Shape;2219;p53"/>
            <p:cNvSpPr/>
            <p:nvPr/>
          </p:nvSpPr>
          <p:spPr>
            <a:xfrm flipH="1">
              <a:off x="3142039" y="5803843"/>
              <a:ext cx="342437" cy="342340"/>
            </a:xfrm>
            <a:custGeom>
              <a:rect b="b" l="l" r="r" t="t"/>
              <a:pathLst>
                <a:path extrusionOk="0" h="342340" w="342437">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53"/>
            <p:cNvSpPr/>
            <p:nvPr/>
          </p:nvSpPr>
          <p:spPr>
            <a:xfrm flipH="1">
              <a:off x="3250959" y="5881824"/>
              <a:ext cx="124250" cy="191733"/>
            </a:xfrm>
            <a:custGeom>
              <a:rect b="b" l="l" r="r" t="t"/>
              <a:pathLst>
                <a:path extrusionOk="0" h="191733" w="12425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53"/>
            <p:cNvSpPr/>
            <p:nvPr/>
          </p:nvSpPr>
          <p:spPr>
            <a:xfrm flipH="1">
              <a:off x="2796218" y="5920642"/>
              <a:ext cx="128505" cy="238654"/>
            </a:xfrm>
            <a:custGeom>
              <a:rect b="b" l="l" r="r" t="t"/>
              <a:pathLst>
                <a:path extrusionOk="0" h="238654" w="128505">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2" name="Google Shape;2222;p53"/>
            <p:cNvSpPr/>
            <p:nvPr/>
          </p:nvSpPr>
          <p:spPr>
            <a:xfrm flipH="1">
              <a:off x="2864616" y="5957221"/>
              <a:ext cx="128506" cy="238653"/>
            </a:xfrm>
            <a:custGeom>
              <a:rect b="b" l="l" r="r" t="t"/>
              <a:pathLst>
                <a:path extrusionOk="0" h="238653" w="128506">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23" name="Google Shape;2223;p53"/>
          <p:cNvGrpSpPr/>
          <p:nvPr/>
        </p:nvGrpSpPr>
        <p:grpSpPr>
          <a:xfrm>
            <a:off x="6393121" y="3742334"/>
            <a:ext cx="281003" cy="281004"/>
            <a:chOff x="5068163" y="4091663"/>
            <a:chExt cx="1044234" cy="1044238"/>
          </a:xfrm>
        </p:grpSpPr>
        <p:sp>
          <p:nvSpPr>
            <p:cNvPr id="2224" name="Google Shape;2224;p53"/>
            <p:cNvSpPr/>
            <p:nvPr/>
          </p:nvSpPr>
          <p:spPr>
            <a:xfrm>
              <a:off x="5068163" y="4091663"/>
              <a:ext cx="970382" cy="769108"/>
            </a:xfrm>
            <a:custGeom>
              <a:rect b="b" l="l" r="r" t="t"/>
              <a:pathLst>
                <a:path extrusionOk="0" h="769108" w="970382">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53"/>
            <p:cNvSpPr/>
            <p:nvPr/>
          </p:nvSpPr>
          <p:spPr>
            <a:xfrm>
              <a:off x="5166266" y="4402829"/>
              <a:ext cx="946131" cy="733072"/>
            </a:xfrm>
            <a:custGeom>
              <a:rect b="b" l="l" r="r" t="t"/>
              <a:pathLst>
                <a:path extrusionOk="0" h="733072" w="946131">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53"/>
            <p:cNvSpPr/>
            <p:nvPr/>
          </p:nvSpPr>
          <p:spPr>
            <a:xfrm>
              <a:off x="5270317" y="4513090"/>
              <a:ext cx="639928" cy="201381"/>
            </a:xfrm>
            <a:custGeom>
              <a:rect b="b" l="l" r="r" t="t"/>
              <a:pathLst>
                <a:path extrusionOk="0" h="201381" w="639928">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27" name="Google Shape;2227;p53"/>
          <p:cNvGrpSpPr/>
          <p:nvPr/>
        </p:nvGrpSpPr>
        <p:grpSpPr>
          <a:xfrm>
            <a:off x="1158172" y="3735884"/>
            <a:ext cx="267557" cy="293906"/>
            <a:chOff x="3138487" y="176212"/>
            <a:chExt cx="5919406" cy="6502336"/>
          </a:xfrm>
        </p:grpSpPr>
        <p:sp>
          <p:nvSpPr>
            <p:cNvPr id="2228" name="Google Shape;2228;p53"/>
            <p:cNvSpPr/>
            <p:nvPr/>
          </p:nvSpPr>
          <p:spPr>
            <a:xfrm>
              <a:off x="3138487" y="176212"/>
              <a:ext cx="5919406" cy="6502336"/>
            </a:xfrm>
            <a:custGeom>
              <a:rect b="b" l="l" r="r" t="t"/>
              <a:pathLst>
                <a:path extrusionOk="0" h="6502336" w="5919406">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53"/>
            <p:cNvSpPr/>
            <p:nvPr/>
          </p:nvSpPr>
          <p:spPr>
            <a:xfrm>
              <a:off x="6248780" y="533208"/>
              <a:ext cx="2141505" cy="427482"/>
            </a:xfrm>
            <a:custGeom>
              <a:rect b="b" l="l" r="r" t="t"/>
              <a:pathLst>
                <a:path extrusionOk="0" h="427482" w="2141505">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53"/>
            <p:cNvSpPr/>
            <p:nvPr/>
          </p:nvSpPr>
          <p:spPr>
            <a:xfrm>
              <a:off x="6248780" y="987646"/>
              <a:ext cx="2141505" cy="427482"/>
            </a:xfrm>
            <a:custGeom>
              <a:rect b="b" l="l" r="r" t="t"/>
              <a:pathLst>
                <a:path extrusionOk="0" h="427482" w="2141505">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53"/>
            <p:cNvSpPr/>
            <p:nvPr/>
          </p:nvSpPr>
          <p:spPr>
            <a:xfrm>
              <a:off x="5330094" y="614933"/>
              <a:ext cx="525017" cy="681704"/>
            </a:xfrm>
            <a:custGeom>
              <a:rect b="b" l="l" r="r" t="t"/>
              <a:pathLst>
                <a:path extrusionOk="0" h="681704" w="525017">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53"/>
            <p:cNvSpPr/>
            <p:nvPr/>
          </p:nvSpPr>
          <p:spPr>
            <a:xfrm>
              <a:off x="4568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53"/>
            <p:cNvSpPr/>
            <p:nvPr/>
          </p:nvSpPr>
          <p:spPr>
            <a:xfrm>
              <a:off x="3806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4" name="Google Shape;2234;p53"/>
            <p:cNvSpPr/>
            <p:nvPr/>
          </p:nvSpPr>
          <p:spPr>
            <a:xfrm>
              <a:off x="3661219" y="2220943"/>
              <a:ext cx="1103280" cy="3759422"/>
            </a:xfrm>
            <a:custGeom>
              <a:rect b="b" l="l" r="r" t="t"/>
              <a:pathLst>
                <a:path extrusionOk="0" h="3759422" w="110328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5" name="Google Shape;2235;p53"/>
            <p:cNvSpPr/>
            <p:nvPr/>
          </p:nvSpPr>
          <p:spPr>
            <a:xfrm>
              <a:off x="4918137" y="2220943"/>
              <a:ext cx="1103280" cy="3759422"/>
            </a:xfrm>
            <a:custGeom>
              <a:rect b="b" l="l" r="r" t="t"/>
              <a:pathLst>
                <a:path extrusionOk="0" h="3759422" w="110328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6" name="Google Shape;2236;p53"/>
            <p:cNvSpPr/>
            <p:nvPr/>
          </p:nvSpPr>
          <p:spPr>
            <a:xfrm>
              <a:off x="6175056" y="2220943"/>
              <a:ext cx="1103280" cy="3759422"/>
            </a:xfrm>
            <a:custGeom>
              <a:rect b="b" l="l" r="r" t="t"/>
              <a:pathLst>
                <a:path extrusionOk="0" h="3759422" w="110328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7" name="Google Shape;2237;p53"/>
            <p:cNvSpPr/>
            <p:nvPr/>
          </p:nvSpPr>
          <p:spPr>
            <a:xfrm>
              <a:off x="7431976" y="2220943"/>
              <a:ext cx="1103280" cy="3759422"/>
            </a:xfrm>
            <a:custGeom>
              <a:rect b="b" l="l" r="r" t="t"/>
              <a:pathLst>
                <a:path extrusionOk="0" h="3759422" w="110328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38" name="Google Shape;2238;p53"/>
          <p:cNvGrpSpPr/>
          <p:nvPr/>
        </p:nvGrpSpPr>
        <p:grpSpPr>
          <a:xfrm>
            <a:off x="8192329" y="4177174"/>
            <a:ext cx="169841" cy="287644"/>
            <a:chOff x="8121840" y="4021274"/>
            <a:chExt cx="267550" cy="453055"/>
          </a:xfrm>
        </p:grpSpPr>
        <p:sp>
          <p:nvSpPr>
            <p:cNvPr id="2239" name="Google Shape;2239;p53"/>
            <p:cNvSpPr/>
            <p:nvPr/>
          </p:nvSpPr>
          <p:spPr>
            <a:xfrm>
              <a:off x="8211367" y="4021274"/>
              <a:ext cx="88349" cy="88244"/>
            </a:xfrm>
            <a:custGeom>
              <a:rect b="b" l="l" r="r" t="t"/>
              <a:pathLst>
                <a:path extrusionOk="0" h="398" w="398">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0" name="Google Shape;2240;p53"/>
            <p:cNvSpPr/>
            <p:nvPr/>
          </p:nvSpPr>
          <p:spPr>
            <a:xfrm>
              <a:off x="8237397" y="4281877"/>
              <a:ext cx="109973" cy="192451"/>
            </a:xfrm>
            <a:custGeom>
              <a:rect b="b" l="l" r="r" t="t"/>
              <a:pathLst>
                <a:path extrusionOk="0" h="868" w="496">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1" name="Google Shape;2241;p53"/>
            <p:cNvSpPr/>
            <p:nvPr/>
          </p:nvSpPr>
          <p:spPr>
            <a:xfrm>
              <a:off x="8150598" y="4117203"/>
              <a:ext cx="238792" cy="189347"/>
            </a:xfrm>
            <a:custGeom>
              <a:rect b="b" l="l" r="r" t="t"/>
              <a:pathLst>
                <a:path extrusionOk="0" h="854" w="1077">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53"/>
            <p:cNvSpPr/>
            <p:nvPr/>
          </p:nvSpPr>
          <p:spPr>
            <a:xfrm>
              <a:off x="8121840" y="4167161"/>
              <a:ext cx="128819" cy="307158"/>
            </a:xfrm>
            <a:custGeom>
              <a:rect b="b" l="l" r="r" t="t"/>
              <a:pathLst>
                <a:path extrusionOk="0" h="1387" w="581">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43" name="Google Shape;2243;p53"/>
          <p:cNvGrpSpPr/>
          <p:nvPr/>
        </p:nvGrpSpPr>
        <p:grpSpPr>
          <a:xfrm>
            <a:off x="1589678" y="2895549"/>
            <a:ext cx="282853" cy="220814"/>
            <a:chOff x="5383136" y="4903801"/>
            <a:chExt cx="639794" cy="499467"/>
          </a:xfrm>
        </p:grpSpPr>
        <p:sp>
          <p:nvSpPr>
            <p:cNvPr id="2244" name="Google Shape;2244;p53"/>
            <p:cNvSpPr/>
            <p:nvPr/>
          </p:nvSpPr>
          <p:spPr>
            <a:xfrm>
              <a:off x="5383136" y="4903801"/>
              <a:ext cx="639794" cy="499467"/>
            </a:xfrm>
            <a:custGeom>
              <a:rect b="b" l="l" r="r" t="t"/>
              <a:pathLst>
                <a:path extrusionOk="0" h="499467" w="639794">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5" name="Google Shape;2245;p53"/>
            <p:cNvSpPr/>
            <p:nvPr/>
          </p:nvSpPr>
          <p:spPr>
            <a:xfrm>
              <a:off x="5536012" y="5013030"/>
              <a:ext cx="24955" cy="24955"/>
            </a:xfrm>
            <a:custGeom>
              <a:rect b="b" l="l" r="r" t="t"/>
              <a:pathLst>
                <a:path extrusionOk="0" h="24955" w="24955">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46" name="Google Shape;2246;p53"/>
          <p:cNvGrpSpPr/>
          <p:nvPr/>
        </p:nvGrpSpPr>
        <p:grpSpPr>
          <a:xfrm>
            <a:off x="2460832" y="2864572"/>
            <a:ext cx="282810" cy="282768"/>
            <a:chOff x="2394287" y="4799860"/>
            <a:chExt cx="639698" cy="639603"/>
          </a:xfrm>
        </p:grpSpPr>
        <p:sp>
          <p:nvSpPr>
            <p:cNvPr id="2247" name="Google Shape;2247;p53"/>
            <p:cNvSpPr/>
            <p:nvPr/>
          </p:nvSpPr>
          <p:spPr>
            <a:xfrm>
              <a:off x="2394287" y="4811385"/>
              <a:ext cx="628173" cy="628078"/>
            </a:xfrm>
            <a:custGeom>
              <a:rect b="b" l="l" r="r" t="t"/>
              <a:pathLst>
                <a:path extrusionOk="0" h="628078" w="628173">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8" name="Google Shape;2248;p53"/>
            <p:cNvSpPr/>
            <p:nvPr/>
          </p:nvSpPr>
          <p:spPr>
            <a:xfrm>
              <a:off x="2750426" y="4799860"/>
              <a:ext cx="283559" cy="283654"/>
            </a:xfrm>
            <a:custGeom>
              <a:rect b="b" l="l" r="r" t="t"/>
              <a:pathLst>
                <a:path extrusionOk="0" h="283654" w="283559">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49" name="Google Shape;2249;p53"/>
          <p:cNvGrpSpPr/>
          <p:nvPr/>
        </p:nvGrpSpPr>
        <p:grpSpPr>
          <a:xfrm>
            <a:off x="2904941" y="2886932"/>
            <a:ext cx="282811" cy="238048"/>
            <a:chOff x="4301584" y="3601021"/>
            <a:chExt cx="639699" cy="538448"/>
          </a:xfrm>
        </p:grpSpPr>
        <p:sp>
          <p:nvSpPr>
            <p:cNvPr id="2250" name="Google Shape;2250;p53"/>
            <p:cNvSpPr/>
            <p:nvPr/>
          </p:nvSpPr>
          <p:spPr>
            <a:xfrm>
              <a:off x="4420266" y="3770280"/>
              <a:ext cx="102870" cy="103060"/>
            </a:xfrm>
            <a:custGeom>
              <a:rect b="b" l="l" r="r" t="t"/>
              <a:pathLst>
                <a:path extrusionOk="0" h="103060" w="10287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1" name="Google Shape;2251;p53"/>
            <p:cNvSpPr/>
            <p:nvPr/>
          </p:nvSpPr>
          <p:spPr>
            <a:xfrm>
              <a:off x="4574571"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2" name="Google Shape;2252;p53"/>
            <p:cNvSpPr/>
            <p:nvPr/>
          </p:nvSpPr>
          <p:spPr>
            <a:xfrm>
              <a:off x="4728876"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3" name="Google Shape;2253;p53"/>
            <p:cNvSpPr/>
            <p:nvPr/>
          </p:nvSpPr>
          <p:spPr>
            <a:xfrm>
              <a:off x="4301584" y="3601021"/>
              <a:ext cx="310419" cy="538448"/>
            </a:xfrm>
            <a:custGeom>
              <a:rect b="b" l="l" r="r" t="t"/>
              <a:pathLst>
                <a:path extrusionOk="0" h="538448" w="310419">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4" name="Google Shape;2254;p53"/>
            <p:cNvSpPr/>
            <p:nvPr/>
          </p:nvSpPr>
          <p:spPr>
            <a:xfrm>
              <a:off x="4452746" y="3601116"/>
              <a:ext cx="488537" cy="440721"/>
            </a:xfrm>
            <a:custGeom>
              <a:rect b="b" l="l" r="r" t="t"/>
              <a:pathLst>
                <a:path extrusionOk="0" h="440721" w="488537">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55" name="Google Shape;2255;p53"/>
          <p:cNvGrpSpPr/>
          <p:nvPr/>
        </p:nvGrpSpPr>
        <p:grpSpPr>
          <a:xfrm>
            <a:off x="4662460" y="2859151"/>
            <a:ext cx="251313" cy="282705"/>
            <a:chOff x="3485280" y="5541429"/>
            <a:chExt cx="568452" cy="639460"/>
          </a:xfrm>
        </p:grpSpPr>
        <p:sp>
          <p:nvSpPr>
            <p:cNvPr id="2256" name="Google Shape;2256;p53"/>
            <p:cNvSpPr/>
            <p:nvPr/>
          </p:nvSpPr>
          <p:spPr>
            <a:xfrm>
              <a:off x="3485280" y="5541429"/>
              <a:ext cx="568452" cy="639460"/>
            </a:xfrm>
            <a:custGeom>
              <a:rect b="b" l="l" r="r" t="t"/>
              <a:pathLst>
                <a:path extrusionOk="0" h="639460" w="568452">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7" name="Google Shape;2257;p53"/>
            <p:cNvSpPr/>
            <p:nvPr/>
          </p:nvSpPr>
          <p:spPr>
            <a:xfrm>
              <a:off x="3675793" y="5704462"/>
              <a:ext cx="187559" cy="188963"/>
            </a:xfrm>
            <a:custGeom>
              <a:rect b="b" l="l" r="r" t="t"/>
              <a:pathLst>
                <a:path extrusionOk="0" h="188963" w="187559">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58" name="Google Shape;2258;p53"/>
          <p:cNvGrpSpPr/>
          <p:nvPr/>
        </p:nvGrpSpPr>
        <p:grpSpPr>
          <a:xfrm>
            <a:off x="3338530" y="3305189"/>
            <a:ext cx="282895" cy="282895"/>
            <a:chOff x="4374915" y="4753854"/>
            <a:chExt cx="639889" cy="639889"/>
          </a:xfrm>
        </p:grpSpPr>
        <p:sp>
          <p:nvSpPr>
            <p:cNvPr id="2259" name="Google Shape;2259;p53"/>
            <p:cNvSpPr/>
            <p:nvPr/>
          </p:nvSpPr>
          <p:spPr>
            <a:xfrm>
              <a:off x="4374915" y="4753854"/>
              <a:ext cx="639889" cy="639889"/>
            </a:xfrm>
            <a:custGeom>
              <a:rect b="b" l="l" r="r" t="t"/>
              <a:pathLst>
                <a:path extrusionOk="0" h="639889" w="639889">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0" name="Google Shape;2260;p53"/>
            <p:cNvSpPr/>
            <p:nvPr/>
          </p:nvSpPr>
          <p:spPr>
            <a:xfrm>
              <a:off x="4490072" y="4868726"/>
              <a:ext cx="409956" cy="409955"/>
            </a:xfrm>
            <a:custGeom>
              <a:rect b="b" l="l" r="r" t="t"/>
              <a:pathLst>
                <a:path extrusionOk="0" h="409955" w="409956">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261" name="Google Shape;2261;p53"/>
          <p:cNvSpPr/>
          <p:nvPr/>
        </p:nvSpPr>
        <p:spPr>
          <a:xfrm>
            <a:off x="2028136" y="4180864"/>
            <a:ext cx="282982" cy="282940"/>
          </a:xfrm>
          <a:custGeom>
            <a:rect b="b" l="l" r="r" t="t"/>
            <a:pathLst>
              <a:path extrusionOk="0" h="639413" w="639508">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54"/>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Educational icons</a:t>
            </a:r>
            <a:endParaRPr/>
          </a:p>
        </p:txBody>
      </p:sp>
      <p:sp>
        <p:nvSpPr>
          <p:cNvPr id="2267" name="Google Shape;2267;p54"/>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icons</a:t>
            </a:r>
            <a:endParaRPr/>
          </a:p>
        </p:txBody>
      </p:sp>
      <p:grpSp>
        <p:nvGrpSpPr>
          <p:cNvPr id="2268" name="Google Shape;2268;p54"/>
          <p:cNvGrpSpPr/>
          <p:nvPr/>
        </p:nvGrpSpPr>
        <p:grpSpPr>
          <a:xfrm>
            <a:off x="698196" y="4180252"/>
            <a:ext cx="303530" cy="280284"/>
            <a:chOff x="1989449" y="4282269"/>
            <a:chExt cx="374774" cy="346073"/>
          </a:xfrm>
        </p:grpSpPr>
        <p:sp>
          <p:nvSpPr>
            <p:cNvPr id="2269" name="Google Shape;2269;p54"/>
            <p:cNvSpPr/>
            <p:nvPr/>
          </p:nvSpPr>
          <p:spPr>
            <a:xfrm>
              <a:off x="2067590" y="4506432"/>
              <a:ext cx="78172" cy="70941"/>
            </a:xfrm>
            <a:custGeom>
              <a:rect b="b" l="l" r="r" t="t"/>
              <a:pathLst>
                <a:path extrusionOk="0" h="2227" w="2454">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2036117" y="4422972"/>
              <a:ext cx="77790" cy="70973"/>
            </a:xfrm>
            <a:custGeom>
              <a:rect b="b" l="l" r="r" t="t"/>
              <a:pathLst>
                <a:path extrusionOk="0" h="2228" w="2442">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2073292" y="4336327"/>
              <a:ext cx="77758" cy="71419"/>
            </a:xfrm>
            <a:custGeom>
              <a:rect b="b" l="l" r="r" t="t"/>
              <a:pathLst>
                <a:path extrusionOk="0" h="2242" w="2441">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2181376" y="4334606"/>
              <a:ext cx="126719" cy="117449"/>
            </a:xfrm>
            <a:custGeom>
              <a:rect b="b" l="l" r="r" t="t"/>
              <a:pathLst>
                <a:path extrusionOk="0" h="3687" w="3978">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1989449" y="4282269"/>
              <a:ext cx="374774" cy="346073"/>
            </a:xfrm>
            <a:custGeom>
              <a:rect b="b" l="l" r="r" t="t"/>
              <a:pathLst>
                <a:path extrusionOk="0" h="10864" w="11765">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54"/>
          <p:cNvGrpSpPr/>
          <p:nvPr/>
        </p:nvGrpSpPr>
        <p:grpSpPr>
          <a:xfrm>
            <a:off x="1212073" y="4176339"/>
            <a:ext cx="164109" cy="288111"/>
            <a:chOff x="2487439" y="4280740"/>
            <a:chExt cx="198775" cy="348972"/>
          </a:xfrm>
        </p:grpSpPr>
        <p:sp>
          <p:nvSpPr>
            <p:cNvPr id="2275" name="Google Shape;2275;p54"/>
            <p:cNvSpPr/>
            <p:nvPr/>
          </p:nvSpPr>
          <p:spPr>
            <a:xfrm>
              <a:off x="2487439" y="4280740"/>
              <a:ext cx="198775" cy="348972"/>
            </a:xfrm>
            <a:custGeom>
              <a:rect b="b" l="l" r="r" t="t"/>
              <a:pathLst>
                <a:path extrusionOk="0" h="10955" w="624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2516267" y="4511784"/>
              <a:ext cx="139620" cy="95565"/>
            </a:xfrm>
            <a:custGeom>
              <a:rect b="b" l="l" r="r" t="t"/>
              <a:pathLst>
                <a:path extrusionOk="0" h="3000" w="4383">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2518911" y="4385065"/>
              <a:ext cx="134683" cy="105090"/>
            </a:xfrm>
            <a:custGeom>
              <a:rect b="b" l="l" r="r" t="t"/>
              <a:pathLst>
                <a:path extrusionOk="0" h="3299" w="4228">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2580742" y="4501113"/>
              <a:ext cx="11786" cy="13315"/>
            </a:xfrm>
            <a:custGeom>
              <a:rect b="b" l="l" r="r" t="t"/>
              <a:pathLst>
                <a:path extrusionOk="0" h="418" w="37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54"/>
          <p:cNvGrpSpPr/>
          <p:nvPr/>
        </p:nvGrpSpPr>
        <p:grpSpPr>
          <a:xfrm>
            <a:off x="6896686" y="3738795"/>
            <a:ext cx="164114" cy="287481"/>
            <a:chOff x="6275635" y="4282651"/>
            <a:chExt cx="209383" cy="366778"/>
          </a:xfrm>
        </p:grpSpPr>
        <p:sp>
          <p:nvSpPr>
            <p:cNvPr id="2280" name="Google Shape;2280;p54"/>
            <p:cNvSpPr/>
            <p:nvPr/>
          </p:nvSpPr>
          <p:spPr>
            <a:xfrm>
              <a:off x="6275635" y="4282651"/>
              <a:ext cx="89162" cy="366778"/>
            </a:xfrm>
            <a:custGeom>
              <a:rect b="b" l="l" r="r" t="t"/>
              <a:pathLst>
                <a:path extrusionOk="0" h="11514" w="2799">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6395474" y="4282651"/>
              <a:ext cx="89544" cy="366778"/>
            </a:xfrm>
            <a:custGeom>
              <a:rect b="b" l="l" r="r" t="t"/>
              <a:pathLst>
                <a:path extrusionOk="0" h="11514" w="2811">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54"/>
          <p:cNvGrpSpPr/>
          <p:nvPr/>
        </p:nvGrpSpPr>
        <p:grpSpPr>
          <a:xfrm>
            <a:off x="6868896" y="3300915"/>
            <a:ext cx="219693" cy="287181"/>
            <a:chOff x="6701186" y="4283033"/>
            <a:chExt cx="280292" cy="366396"/>
          </a:xfrm>
        </p:grpSpPr>
        <p:sp>
          <p:nvSpPr>
            <p:cNvPr id="2283" name="Google Shape;2283;p54"/>
            <p:cNvSpPr/>
            <p:nvPr/>
          </p:nvSpPr>
          <p:spPr>
            <a:xfrm>
              <a:off x="6772095" y="4345979"/>
              <a:ext cx="209383" cy="302686"/>
            </a:xfrm>
            <a:custGeom>
              <a:rect b="b" l="l" r="r" t="t"/>
              <a:pathLst>
                <a:path extrusionOk="0" h="9502" w="6573">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6701186" y="4283033"/>
              <a:ext cx="217347" cy="366396"/>
            </a:xfrm>
            <a:custGeom>
              <a:rect b="b" l="l" r="r" t="t"/>
              <a:pathLst>
                <a:path extrusionOk="0" h="11502" w="6823">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54"/>
          <p:cNvGrpSpPr/>
          <p:nvPr/>
        </p:nvGrpSpPr>
        <p:grpSpPr>
          <a:xfrm>
            <a:off x="2461759" y="3744662"/>
            <a:ext cx="292849" cy="272251"/>
            <a:chOff x="2609571" y="3824958"/>
            <a:chExt cx="373627" cy="347347"/>
          </a:xfrm>
        </p:grpSpPr>
        <p:sp>
          <p:nvSpPr>
            <p:cNvPr id="2286" name="Google Shape;2286;p54"/>
            <p:cNvSpPr/>
            <p:nvPr/>
          </p:nvSpPr>
          <p:spPr>
            <a:xfrm>
              <a:off x="2609571" y="3824958"/>
              <a:ext cx="373627" cy="347347"/>
            </a:xfrm>
            <a:custGeom>
              <a:rect b="b" l="l" r="r" t="t"/>
              <a:pathLst>
                <a:path extrusionOk="0" h="10904" w="11729">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2735494" y="3933329"/>
              <a:ext cx="72088" cy="72088"/>
            </a:xfrm>
            <a:custGeom>
              <a:rect b="b" l="l" r="r" t="t"/>
              <a:pathLst>
                <a:path extrusionOk="0" h="2263" w="2263">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8" name="Google Shape;2288;p54"/>
          <p:cNvSpPr/>
          <p:nvPr/>
        </p:nvSpPr>
        <p:spPr>
          <a:xfrm>
            <a:off x="1151711" y="3743040"/>
            <a:ext cx="284833" cy="275494"/>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9" name="Google Shape;2289;p54"/>
          <p:cNvGrpSpPr/>
          <p:nvPr/>
        </p:nvGrpSpPr>
        <p:grpSpPr>
          <a:xfrm>
            <a:off x="767913" y="3739988"/>
            <a:ext cx="164096" cy="281598"/>
            <a:chOff x="916127" y="3807056"/>
            <a:chExt cx="221902" cy="380795"/>
          </a:xfrm>
        </p:grpSpPr>
        <p:sp>
          <p:nvSpPr>
            <p:cNvPr id="2290" name="Google Shape;2290;p54"/>
            <p:cNvSpPr/>
            <p:nvPr/>
          </p:nvSpPr>
          <p:spPr>
            <a:xfrm>
              <a:off x="916127" y="3807056"/>
              <a:ext cx="221902" cy="380795"/>
            </a:xfrm>
            <a:custGeom>
              <a:rect b="b" l="l" r="r" t="t"/>
              <a:pathLst>
                <a:path extrusionOk="0" h="11954" w="6966">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969580" y="3869746"/>
              <a:ext cx="110792" cy="102955"/>
            </a:xfrm>
            <a:custGeom>
              <a:rect b="b" l="l" r="r" t="t"/>
              <a:pathLst>
                <a:path extrusionOk="0" h="3232" w="3478">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982863" y="4127517"/>
              <a:ext cx="88015" cy="11404"/>
            </a:xfrm>
            <a:custGeom>
              <a:rect b="b" l="l" r="r" t="t"/>
              <a:pathLst>
                <a:path extrusionOk="0" h="358" w="2763">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982863" y="4152173"/>
              <a:ext cx="88015" cy="11404"/>
            </a:xfrm>
            <a:custGeom>
              <a:rect b="b" l="l" r="r" t="t"/>
              <a:pathLst>
                <a:path extrusionOk="0" h="358" w="2763">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4" name="Google Shape;2294;p54"/>
          <p:cNvSpPr/>
          <p:nvPr/>
        </p:nvSpPr>
        <p:spPr>
          <a:xfrm>
            <a:off x="2955508" y="3746513"/>
            <a:ext cx="173030" cy="268547"/>
          </a:xfrm>
          <a:custGeom>
            <a:rect b="b" l="l" r="r" t="t"/>
            <a:pathLst>
              <a:path extrusionOk="0" h="10960" w="7061">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2027064" y="3766025"/>
            <a:ext cx="283959" cy="229524"/>
          </a:xfrm>
          <a:custGeom>
            <a:rect b="b" l="l" r="r" t="t"/>
            <a:pathLst>
              <a:path extrusionOk="0" h="9192" w="11372">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6" name="Google Shape;2296;p54"/>
          <p:cNvGrpSpPr/>
          <p:nvPr/>
        </p:nvGrpSpPr>
        <p:grpSpPr>
          <a:xfrm>
            <a:off x="3342601" y="3739269"/>
            <a:ext cx="283911" cy="283037"/>
            <a:chOff x="3513010" y="3816134"/>
            <a:chExt cx="362223" cy="361108"/>
          </a:xfrm>
        </p:grpSpPr>
        <p:sp>
          <p:nvSpPr>
            <p:cNvPr id="2297" name="Google Shape;2297;p54"/>
            <p:cNvSpPr/>
            <p:nvPr/>
          </p:nvSpPr>
          <p:spPr>
            <a:xfrm>
              <a:off x="3513010" y="3816134"/>
              <a:ext cx="362223" cy="361108"/>
            </a:xfrm>
            <a:custGeom>
              <a:rect b="b" l="l" r="r" t="t"/>
              <a:pathLst>
                <a:path extrusionOk="0" h="11336" w="11371">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3618450" y="3879112"/>
              <a:ext cx="157045" cy="24688"/>
            </a:xfrm>
            <a:custGeom>
              <a:rect b="b" l="l" r="r" t="t"/>
              <a:pathLst>
                <a:path extrusionOk="0" h="775" w="493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3618450" y="3921192"/>
              <a:ext cx="127834" cy="24688"/>
            </a:xfrm>
            <a:custGeom>
              <a:rect b="b" l="l" r="r" t="t"/>
              <a:pathLst>
                <a:path extrusionOk="0" h="775" w="4013">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3617304" y="3962922"/>
              <a:ext cx="98655" cy="24688"/>
            </a:xfrm>
            <a:custGeom>
              <a:rect b="b" l="l" r="r" t="t"/>
              <a:pathLst>
                <a:path extrusionOk="0" h="775" w="3097">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54"/>
          <p:cNvGrpSpPr/>
          <p:nvPr/>
        </p:nvGrpSpPr>
        <p:grpSpPr>
          <a:xfrm>
            <a:off x="3771823" y="3742140"/>
            <a:ext cx="289853" cy="277294"/>
            <a:chOff x="3950316" y="3820307"/>
            <a:chExt cx="369805" cy="353782"/>
          </a:xfrm>
        </p:grpSpPr>
        <p:sp>
          <p:nvSpPr>
            <p:cNvPr id="2302" name="Google Shape;2302;p54"/>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54"/>
          <p:cNvGrpSpPr/>
          <p:nvPr/>
        </p:nvGrpSpPr>
        <p:grpSpPr>
          <a:xfrm>
            <a:off x="7316256" y="1549551"/>
            <a:ext cx="193261" cy="294911"/>
            <a:chOff x="5373342" y="3808935"/>
            <a:chExt cx="231395" cy="353145"/>
          </a:xfrm>
        </p:grpSpPr>
        <p:sp>
          <p:nvSpPr>
            <p:cNvPr id="2307" name="Google Shape;2307;p54"/>
            <p:cNvSpPr/>
            <p:nvPr/>
          </p:nvSpPr>
          <p:spPr>
            <a:xfrm>
              <a:off x="5422654" y="3832827"/>
              <a:ext cx="132772" cy="114200"/>
            </a:xfrm>
            <a:custGeom>
              <a:rect b="b" l="l" r="r" t="t"/>
              <a:pathLst>
                <a:path extrusionOk="0" h="3585" w="4168">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5394590" y="3972415"/>
              <a:ext cx="45139" cy="37557"/>
            </a:xfrm>
            <a:custGeom>
              <a:rect b="b" l="l" r="r" t="t"/>
              <a:pathLst>
                <a:path extrusionOk="0" h="1179" w="1417">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5460179" y="3972415"/>
              <a:ext cx="58072" cy="37557"/>
            </a:xfrm>
            <a:custGeom>
              <a:rect b="b" l="l" r="r" t="t"/>
              <a:pathLst>
                <a:path extrusionOk="0" h="1179" w="1823">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5538319" y="3972415"/>
              <a:ext cx="45170" cy="37557"/>
            </a:xfrm>
            <a:custGeom>
              <a:rect b="b" l="l" r="r" t="t"/>
              <a:pathLst>
                <a:path extrusionOk="0" h="1179" w="1418">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5373342" y="3808935"/>
              <a:ext cx="231395" cy="353145"/>
            </a:xfrm>
            <a:custGeom>
              <a:rect b="b" l="l" r="r" t="t"/>
              <a:pathLst>
                <a:path extrusionOk="0" h="11086" w="7264">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5481426" y="4125255"/>
              <a:ext cx="15195" cy="15195"/>
            </a:xfrm>
            <a:custGeom>
              <a:rect b="b" l="l" r="r" t="t"/>
              <a:pathLst>
                <a:path extrusionOk="0" h="477" w="477">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5447692" y="3873792"/>
              <a:ext cx="29593" cy="48579"/>
            </a:xfrm>
            <a:custGeom>
              <a:rect b="b" l="l" r="r" t="t"/>
              <a:pathLst>
                <a:path extrusionOk="0" h="1525" w="929">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5500762" y="3873792"/>
              <a:ext cx="29625" cy="48579"/>
            </a:xfrm>
            <a:custGeom>
              <a:rect b="b" l="l" r="r" t="t"/>
              <a:pathLst>
                <a:path extrusionOk="0" h="1525" w="93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5482573" y="3909533"/>
              <a:ext cx="15959" cy="17998"/>
            </a:xfrm>
            <a:custGeom>
              <a:rect b="b" l="l" r="r" t="t"/>
              <a:pathLst>
                <a:path extrusionOk="0" h="565" w="501">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6" name="Google Shape;2316;p54"/>
          <p:cNvSpPr/>
          <p:nvPr/>
        </p:nvSpPr>
        <p:spPr>
          <a:xfrm>
            <a:off x="7711085" y="3743839"/>
            <a:ext cx="273372" cy="277392"/>
          </a:xfrm>
          <a:custGeom>
            <a:rect b="b" l="l" r="r" t="t"/>
            <a:pathLst>
              <a:path extrusionOk="0" h="11109" w="10948">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7" name="Google Shape;2317;p54"/>
          <p:cNvGrpSpPr/>
          <p:nvPr/>
        </p:nvGrpSpPr>
        <p:grpSpPr>
          <a:xfrm>
            <a:off x="5548563" y="2429695"/>
            <a:ext cx="237814" cy="287254"/>
            <a:chOff x="7571624" y="3808935"/>
            <a:chExt cx="292047" cy="352762"/>
          </a:xfrm>
        </p:grpSpPr>
        <p:sp>
          <p:nvSpPr>
            <p:cNvPr id="2318" name="Google Shape;2318;p54"/>
            <p:cNvSpPr/>
            <p:nvPr/>
          </p:nvSpPr>
          <p:spPr>
            <a:xfrm>
              <a:off x="7802955" y="4057755"/>
              <a:ext cx="15227" cy="15195"/>
            </a:xfrm>
            <a:custGeom>
              <a:rect b="b" l="l" r="r" t="t"/>
              <a:pathLst>
                <a:path extrusionOk="0" h="477" w="478">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7764665" y="4115763"/>
              <a:ext cx="13315" cy="13315"/>
            </a:xfrm>
            <a:custGeom>
              <a:rect b="b" l="l" r="r" t="t"/>
              <a:pathLst>
                <a:path extrusionOk="0" h="418" w="418">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7653141" y="4048262"/>
              <a:ext cx="13315" cy="13315"/>
            </a:xfrm>
            <a:custGeom>
              <a:rect b="b" l="l" r="r" t="t"/>
              <a:pathLst>
                <a:path extrusionOk="0" h="418" w="418">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7675917" y="4115763"/>
              <a:ext cx="13284" cy="13315"/>
            </a:xfrm>
            <a:custGeom>
              <a:rect b="b" l="l" r="r" t="t"/>
              <a:pathLst>
                <a:path extrusionOk="0" h="418" w="417">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7715736" y="4062660"/>
              <a:ext cx="16342" cy="15959"/>
            </a:xfrm>
            <a:custGeom>
              <a:rect b="b" l="l" r="r" t="t"/>
              <a:pathLst>
                <a:path extrusionOk="0" h="501" w="513">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7571624" y="3808935"/>
              <a:ext cx="292047" cy="352762"/>
            </a:xfrm>
            <a:custGeom>
              <a:rect b="b" l="l" r="r" t="t"/>
              <a:pathLst>
                <a:path extrusionOk="0" h="11074" w="9168">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54"/>
          <p:cNvGrpSpPr/>
          <p:nvPr/>
        </p:nvGrpSpPr>
        <p:grpSpPr>
          <a:xfrm>
            <a:off x="2026339" y="3305603"/>
            <a:ext cx="285409" cy="282113"/>
            <a:chOff x="2174559" y="3356116"/>
            <a:chExt cx="364135" cy="359930"/>
          </a:xfrm>
        </p:grpSpPr>
        <p:sp>
          <p:nvSpPr>
            <p:cNvPr id="2325" name="Google Shape;2325;p54"/>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54"/>
          <p:cNvGrpSpPr/>
          <p:nvPr/>
        </p:nvGrpSpPr>
        <p:grpSpPr>
          <a:xfrm>
            <a:off x="1590982" y="3304966"/>
            <a:ext cx="288729" cy="283386"/>
            <a:chOff x="1731934" y="3355639"/>
            <a:chExt cx="368371" cy="361554"/>
          </a:xfrm>
        </p:grpSpPr>
        <p:sp>
          <p:nvSpPr>
            <p:cNvPr id="2328" name="Google Shape;2328;p54"/>
            <p:cNvSpPr/>
            <p:nvPr/>
          </p:nvSpPr>
          <p:spPr>
            <a:xfrm>
              <a:off x="1812336" y="3533963"/>
              <a:ext cx="41762" cy="41762"/>
            </a:xfrm>
            <a:custGeom>
              <a:rect b="b" l="l" r="r" t="t"/>
              <a:pathLst>
                <a:path extrusionOk="0" h="1311" w="1311">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1731934" y="3355639"/>
              <a:ext cx="368371" cy="361554"/>
            </a:xfrm>
            <a:custGeom>
              <a:rect b="b" l="l" r="r" t="t"/>
              <a:pathLst>
                <a:path extrusionOk="0" h="11350" w="11564">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54"/>
          <p:cNvGrpSpPr/>
          <p:nvPr/>
        </p:nvGrpSpPr>
        <p:grpSpPr>
          <a:xfrm>
            <a:off x="3807190" y="3304242"/>
            <a:ext cx="219119" cy="284834"/>
            <a:chOff x="3990517" y="3354173"/>
            <a:chExt cx="279559" cy="363402"/>
          </a:xfrm>
        </p:grpSpPr>
        <p:sp>
          <p:nvSpPr>
            <p:cNvPr id="2331" name="Google Shape;2331;p54"/>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54"/>
          <p:cNvGrpSpPr/>
          <p:nvPr/>
        </p:nvGrpSpPr>
        <p:grpSpPr>
          <a:xfrm>
            <a:off x="3339917" y="3356155"/>
            <a:ext cx="289278" cy="181009"/>
            <a:chOff x="3497847" y="3417374"/>
            <a:chExt cx="379680" cy="237606"/>
          </a:xfrm>
        </p:grpSpPr>
        <p:sp>
          <p:nvSpPr>
            <p:cNvPr id="2335" name="Google Shape;2335;p54"/>
            <p:cNvSpPr/>
            <p:nvPr/>
          </p:nvSpPr>
          <p:spPr>
            <a:xfrm>
              <a:off x="3557767" y="3444833"/>
              <a:ext cx="113818" cy="113818"/>
            </a:xfrm>
            <a:custGeom>
              <a:rect b="b" l="l" r="r" t="t"/>
              <a:pathLst>
                <a:path extrusionOk="0" h="3573" w="3573">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3706434" y="3518418"/>
              <a:ext cx="62595" cy="62595"/>
            </a:xfrm>
            <a:custGeom>
              <a:rect b="b" l="l" r="r" t="t"/>
              <a:pathLst>
                <a:path extrusionOk="0" h="1965" w="1965">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3780019" y="3518418"/>
              <a:ext cx="62595" cy="62595"/>
            </a:xfrm>
            <a:custGeom>
              <a:rect b="b" l="l" r="r" t="t"/>
              <a:pathLst>
                <a:path extrusionOk="0" h="1965" w="1965">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3497847" y="3417374"/>
              <a:ext cx="379680" cy="237606"/>
            </a:xfrm>
            <a:custGeom>
              <a:rect b="b" l="l" r="r" t="t"/>
              <a:pathLst>
                <a:path extrusionOk="0" h="7459" w="11919">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54"/>
          <p:cNvGrpSpPr/>
          <p:nvPr/>
        </p:nvGrpSpPr>
        <p:grpSpPr>
          <a:xfrm>
            <a:off x="2463996" y="3317145"/>
            <a:ext cx="288374" cy="259029"/>
            <a:chOff x="2612597" y="3367075"/>
            <a:chExt cx="376271" cy="337982"/>
          </a:xfrm>
        </p:grpSpPr>
        <p:sp>
          <p:nvSpPr>
            <p:cNvPr id="2340" name="Google Shape;2340;p54"/>
            <p:cNvSpPr/>
            <p:nvPr/>
          </p:nvSpPr>
          <p:spPr>
            <a:xfrm>
              <a:off x="2612597" y="3367075"/>
              <a:ext cx="376271" cy="337982"/>
            </a:xfrm>
            <a:custGeom>
              <a:rect b="b" l="l" r="r" t="t"/>
              <a:pathLst>
                <a:path extrusionOk="0" h="10610" w="11812">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2784805" y="3588212"/>
              <a:ext cx="31505" cy="47432"/>
            </a:xfrm>
            <a:custGeom>
              <a:rect b="b" l="l" r="r" t="t"/>
              <a:pathLst>
                <a:path extrusionOk="0" h="1489" w="989">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2" name="Google Shape;2342;p54"/>
          <p:cNvGrpSpPr/>
          <p:nvPr/>
        </p:nvGrpSpPr>
        <p:grpSpPr>
          <a:xfrm>
            <a:off x="2896933" y="3302054"/>
            <a:ext cx="290180" cy="289211"/>
            <a:chOff x="3071914" y="3364431"/>
            <a:chExt cx="343652" cy="342505"/>
          </a:xfrm>
        </p:grpSpPr>
        <p:sp>
          <p:nvSpPr>
            <p:cNvPr id="2343" name="Google Shape;2343;p54"/>
            <p:cNvSpPr/>
            <p:nvPr/>
          </p:nvSpPr>
          <p:spPr>
            <a:xfrm>
              <a:off x="3157636" y="3408390"/>
              <a:ext cx="12519" cy="11054"/>
            </a:xfrm>
            <a:custGeom>
              <a:rect b="b" l="l" r="r" t="t"/>
              <a:pathLst>
                <a:path extrusionOk="0" h="347" w="393">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3072679" y="3696678"/>
              <a:ext cx="11404" cy="10257"/>
            </a:xfrm>
            <a:custGeom>
              <a:rect b="b" l="l" r="r" t="t"/>
              <a:pathLst>
                <a:path extrusionOk="0" h="322" w="358">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3231571" y="3530937"/>
              <a:ext cx="11404" cy="10640"/>
            </a:xfrm>
            <a:custGeom>
              <a:rect b="b" l="l" r="r" t="t"/>
              <a:pathLst>
                <a:path extrusionOk="0" h="334" w="358">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3317293" y="3653005"/>
              <a:ext cx="12933" cy="10703"/>
            </a:xfrm>
            <a:custGeom>
              <a:rect b="b" l="l" r="r" t="t"/>
              <a:pathLst>
                <a:path extrusionOk="0" h="336" w="406">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3071914" y="3364431"/>
              <a:ext cx="343652" cy="342505"/>
            </a:xfrm>
            <a:custGeom>
              <a:rect b="b" l="l" r="r" t="t"/>
              <a:pathLst>
                <a:path extrusionOk="0" h="10752" w="10788">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54"/>
          <p:cNvGrpSpPr/>
          <p:nvPr/>
        </p:nvGrpSpPr>
        <p:grpSpPr>
          <a:xfrm>
            <a:off x="744854" y="3302927"/>
            <a:ext cx="210213" cy="287466"/>
            <a:chOff x="897141" y="3359875"/>
            <a:chExt cx="257962" cy="352762"/>
          </a:xfrm>
        </p:grpSpPr>
        <p:sp>
          <p:nvSpPr>
            <p:cNvPr id="2349" name="Google Shape;2349;p54"/>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54"/>
          <p:cNvGrpSpPr/>
          <p:nvPr/>
        </p:nvGrpSpPr>
        <p:grpSpPr>
          <a:xfrm>
            <a:off x="1193033" y="3303844"/>
            <a:ext cx="202190" cy="285631"/>
            <a:chOff x="1333682" y="3344330"/>
            <a:chExt cx="271213" cy="383088"/>
          </a:xfrm>
        </p:grpSpPr>
        <p:sp>
          <p:nvSpPr>
            <p:cNvPr id="2358" name="Google Shape;2358;p54"/>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54"/>
          <p:cNvGrpSpPr/>
          <p:nvPr/>
        </p:nvGrpSpPr>
        <p:grpSpPr>
          <a:xfrm>
            <a:off x="705778" y="2004896"/>
            <a:ext cx="288365" cy="271070"/>
            <a:chOff x="849741" y="1959307"/>
            <a:chExt cx="399398" cy="375443"/>
          </a:xfrm>
        </p:grpSpPr>
        <p:sp>
          <p:nvSpPr>
            <p:cNvPr id="2370" name="Google Shape;2370;p54"/>
            <p:cNvSpPr/>
            <p:nvPr/>
          </p:nvSpPr>
          <p:spPr>
            <a:xfrm>
              <a:off x="849741" y="1959307"/>
              <a:ext cx="399398" cy="375443"/>
            </a:xfrm>
            <a:custGeom>
              <a:rect b="b" l="l" r="r" t="t"/>
              <a:pathLst>
                <a:path extrusionOk="0" h="11786" w="12538">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986654" y="2041588"/>
              <a:ext cx="180204" cy="177082"/>
            </a:xfrm>
            <a:custGeom>
              <a:rect b="b" l="l" r="r" t="t"/>
              <a:pathLst>
                <a:path extrusionOk="0" h="5559" w="5657">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54"/>
          <p:cNvGrpSpPr/>
          <p:nvPr/>
        </p:nvGrpSpPr>
        <p:grpSpPr>
          <a:xfrm>
            <a:off x="1145406" y="1996978"/>
            <a:ext cx="297443" cy="286907"/>
            <a:chOff x="1284212" y="1963766"/>
            <a:chExt cx="379489" cy="366046"/>
          </a:xfrm>
        </p:grpSpPr>
        <p:sp>
          <p:nvSpPr>
            <p:cNvPr id="2373" name="Google Shape;2373;p54"/>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54"/>
          <p:cNvGrpSpPr/>
          <p:nvPr/>
        </p:nvGrpSpPr>
        <p:grpSpPr>
          <a:xfrm>
            <a:off x="2896934" y="2001335"/>
            <a:ext cx="290178" cy="278193"/>
            <a:chOff x="3037766" y="1969564"/>
            <a:chExt cx="370219" cy="354928"/>
          </a:xfrm>
        </p:grpSpPr>
        <p:sp>
          <p:nvSpPr>
            <p:cNvPr id="2376" name="Google Shape;2376;p54"/>
            <p:cNvSpPr/>
            <p:nvPr/>
          </p:nvSpPr>
          <p:spPr>
            <a:xfrm>
              <a:off x="3037766" y="1969564"/>
              <a:ext cx="370219" cy="354928"/>
            </a:xfrm>
            <a:custGeom>
              <a:rect b="b" l="l" r="r" t="t"/>
              <a:pathLst>
                <a:path extrusionOk="0" h="11142" w="11622">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3081757" y="2197136"/>
              <a:ext cx="11436" cy="10448"/>
            </a:xfrm>
            <a:custGeom>
              <a:rect b="b" l="l" r="r" t="t"/>
              <a:pathLst>
                <a:path extrusionOk="0" h="328" w="359">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3081375" y="2168689"/>
              <a:ext cx="11436" cy="10448"/>
            </a:xfrm>
            <a:custGeom>
              <a:rect b="b" l="l" r="r" t="t"/>
              <a:pathLst>
                <a:path extrusionOk="0" h="328" w="359">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3298340" y="2210770"/>
              <a:ext cx="11404" cy="10480"/>
            </a:xfrm>
            <a:custGeom>
              <a:rect b="b" l="l" r="r" t="t"/>
              <a:pathLst>
                <a:path extrusionOk="0" h="329" w="358">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54"/>
          <p:cNvGrpSpPr/>
          <p:nvPr/>
        </p:nvGrpSpPr>
        <p:grpSpPr>
          <a:xfrm>
            <a:off x="3791284" y="1996043"/>
            <a:ext cx="250932" cy="288777"/>
            <a:chOff x="3982553" y="1971730"/>
            <a:chExt cx="304566" cy="350501"/>
          </a:xfrm>
        </p:grpSpPr>
        <p:sp>
          <p:nvSpPr>
            <p:cNvPr id="2381" name="Google Shape;2381;p54"/>
            <p:cNvSpPr/>
            <p:nvPr/>
          </p:nvSpPr>
          <p:spPr>
            <a:xfrm>
              <a:off x="4037535" y="2176558"/>
              <a:ext cx="196513" cy="145673"/>
            </a:xfrm>
            <a:custGeom>
              <a:rect b="b" l="l" r="r" t="t"/>
              <a:pathLst>
                <a:path extrusionOk="0" h="4573" w="6169">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3982553" y="1971730"/>
              <a:ext cx="304566" cy="272360"/>
            </a:xfrm>
            <a:custGeom>
              <a:rect b="b" l="l" r="r" t="t"/>
              <a:pathLst>
                <a:path extrusionOk="0" h="8550" w="9561">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54"/>
          <p:cNvGrpSpPr/>
          <p:nvPr/>
        </p:nvGrpSpPr>
        <p:grpSpPr>
          <a:xfrm>
            <a:off x="2462632" y="2028843"/>
            <a:ext cx="291103" cy="223177"/>
            <a:chOff x="2567841" y="1994124"/>
            <a:chExt cx="399812" cy="306477"/>
          </a:xfrm>
        </p:grpSpPr>
        <p:sp>
          <p:nvSpPr>
            <p:cNvPr id="2384" name="Google Shape;2384;p54"/>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54"/>
          <p:cNvGrpSpPr/>
          <p:nvPr/>
        </p:nvGrpSpPr>
        <p:grpSpPr>
          <a:xfrm>
            <a:off x="2046616" y="1999843"/>
            <a:ext cx="244855" cy="281176"/>
            <a:chOff x="2212084" y="1960358"/>
            <a:chExt cx="324698" cy="372863"/>
          </a:xfrm>
        </p:grpSpPr>
        <p:sp>
          <p:nvSpPr>
            <p:cNvPr id="2388" name="Google Shape;2388;p54"/>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1" name="Google Shape;2391;p54"/>
          <p:cNvGrpSpPr/>
          <p:nvPr/>
        </p:nvGrpSpPr>
        <p:grpSpPr>
          <a:xfrm>
            <a:off x="1623715" y="1994007"/>
            <a:ext cx="223263" cy="292849"/>
            <a:chOff x="1805901" y="1960358"/>
            <a:chExt cx="284847" cy="373627"/>
          </a:xfrm>
        </p:grpSpPr>
        <p:sp>
          <p:nvSpPr>
            <p:cNvPr id="2392" name="Google Shape;2392;p54"/>
            <p:cNvSpPr/>
            <p:nvPr/>
          </p:nvSpPr>
          <p:spPr>
            <a:xfrm>
              <a:off x="1805901" y="1960358"/>
              <a:ext cx="284847" cy="373627"/>
            </a:xfrm>
            <a:custGeom>
              <a:rect b="b" l="l" r="r" t="t"/>
              <a:pathLst>
                <a:path extrusionOk="0" h="11729" w="8942">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1841929" y="2295249"/>
              <a:ext cx="165773" cy="13315"/>
            </a:xfrm>
            <a:custGeom>
              <a:rect b="b" l="l" r="r" t="t"/>
              <a:pathLst>
                <a:path extrusionOk="0" h="418" w="5204">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54"/>
          <p:cNvSpPr/>
          <p:nvPr/>
        </p:nvSpPr>
        <p:spPr>
          <a:xfrm>
            <a:off x="3350317" y="2009451"/>
            <a:ext cx="268477" cy="261960"/>
          </a:xfrm>
          <a:custGeom>
            <a:rect b="b" l="l" r="r" t="t"/>
            <a:pathLst>
              <a:path extrusionOk="0" h="10491" w="10752">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5522968" y="3751418"/>
            <a:ext cx="289003" cy="262235"/>
          </a:xfrm>
          <a:custGeom>
            <a:rect b="b" l="l" r="r" t="t"/>
            <a:pathLst>
              <a:path extrusionOk="0" h="10502" w="11574">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54"/>
          <p:cNvGrpSpPr/>
          <p:nvPr/>
        </p:nvGrpSpPr>
        <p:grpSpPr>
          <a:xfrm>
            <a:off x="5955013" y="2027663"/>
            <a:ext cx="295221" cy="220692"/>
            <a:chOff x="4869651" y="2012218"/>
            <a:chExt cx="376654" cy="281566"/>
          </a:xfrm>
        </p:grpSpPr>
        <p:sp>
          <p:nvSpPr>
            <p:cNvPr id="2397" name="Google Shape;2397;p54"/>
            <p:cNvSpPr/>
            <p:nvPr/>
          </p:nvSpPr>
          <p:spPr>
            <a:xfrm>
              <a:off x="4869651" y="2012218"/>
              <a:ext cx="376654" cy="281566"/>
            </a:xfrm>
            <a:custGeom>
              <a:rect b="b" l="l" r="r" t="t"/>
              <a:pathLst>
                <a:path extrusionOk="0" h="8839" w="11824">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5073332" y="2140402"/>
              <a:ext cx="44788" cy="20260"/>
            </a:xfrm>
            <a:custGeom>
              <a:rect b="b" l="l" r="r" t="t"/>
              <a:pathLst>
                <a:path extrusionOk="0" h="636" w="1406">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5048294" y="2037988"/>
              <a:ext cx="73617" cy="43705"/>
            </a:xfrm>
            <a:custGeom>
              <a:rect b="b" l="l" r="r" t="t"/>
              <a:pathLst>
                <a:path extrusionOk="0" h="1372" w="2311">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5026314" y="2238484"/>
              <a:ext cx="59187" cy="30645"/>
            </a:xfrm>
            <a:custGeom>
              <a:rect b="b" l="l" r="r" t="t"/>
              <a:pathLst>
                <a:path extrusionOk="0" h="962" w="1858">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54"/>
          <p:cNvGrpSpPr/>
          <p:nvPr/>
        </p:nvGrpSpPr>
        <p:grpSpPr>
          <a:xfrm>
            <a:off x="8141300" y="1564252"/>
            <a:ext cx="288679" cy="265509"/>
            <a:chOff x="6195998" y="1983102"/>
            <a:chExt cx="368308" cy="338746"/>
          </a:xfrm>
        </p:grpSpPr>
        <p:sp>
          <p:nvSpPr>
            <p:cNvPr id="2402" name="Google Shape;2402;p54"/>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5" name="Google Shape;2405;p54"/>
          <p:cNvGrpSpPr/>
          <p:nvPr/>
        </p:nvGrpSpPr>
        <p:grpSpPr>
          <a:xfrm>
            <a:off x="7703132" y="1587260"/>
            <a:ext cx="289279" cy="219493"/>
            <a:chOff x="7542031" y="2011835"/>
            <a:chExt cx="369072" cy="280037"/>
          </a:xfrm>
        </p:grpSpPr>
        <p:sp>
          <p:nvSpPr>
            <p:cNvPr id="2406" name="Google Shape;2406;p54"/>
            <p:cNvSpPr/>
            <p:nvPr/>
          </p:nvSpPr>
          <p:spPr>
            <a:xfrm>
              <a:off x="7542413" y="2281615"/>
              <a:ext cx="368308" cy="10257"/>
            </a:xfrm>
            <a:custGeom>
              <a:rect b="b" l="l" r="r" t="t"/>
              <a:pathLst>
                <a:path extrusionOk="0" h="322" w="11562">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7542031" y="2117753"/>
              <a:ext cx="369072" cy="108753"/>
            </a:xfrm>
            <a:custGeom>
              <a:rect b="b" l="l" r="r" t="t"/>
              <a:pathLst>
                <a:path extrusionOk="0" h="3414" w="11586">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7636099" y="2216376"/>
              <a:ext cx="18986" cy="18986"/>
            </a:xfrm>
            <a:custGeom>
              <a:rect b="b" l="l" r="r" t="t"/>
              <a:pathLst>
                <a:path extrusionOk="0" h="596" w="596">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7559105" y="2240268"/>
              <a:ext cx="18986" cy="18986"/>
            </a:xfrm>
            <a:custGeom>
              <a:rect b="b" l="l" r="r" t="t"/>
              <a:pathLst>
                <a:path extrusionOk="0" h="596" w="596">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7582614" y="2194365"/>
              <a:ext cx="18986" cy="19017"/>
            </a:xfrm>
            <a:custGeom>
              <a:rect b="b" l="l" r="r" t="t"/>
              <a:pathLst>
                <a:path extrusionOk="0" h="597" w="596">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7798400" y="2216376"/>
              <a:ext cx="19017" cy="18986"/>
            </a:xfrm>
            <a:custGeom>
              <a:rect b="b" l="l" r="r" t="t"/>
              <a:pathLst>
                <a:path extrusionOk="0" h="596" w="597">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7875043" y="2240268"/>
              <a:ext cx="18986" cy="18986"/>
            </a:xfrm>
            <a:custGeom>
              <a:rect b="b" l="l" r="r" t="t"/>
              <a:pathLst>
                <a:path extrusionOk="0" h="596" w="596">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7851502" y="2194365"/>
              <a:ext cx="19017" cy="19017"/>
            </a:xfrm>
            <a:custGeom>
              <a:rect b="b" l="l" r="r" t="t"/>
              <a:pathLst>
                <a:path extrusionOk="0" h="597" w="597">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7680090" y="2011835"/>
              <a:ext cx="106205" cy="189028"/>
            </a:xfrm>
            <a:custGeom>
              <a:rect b="b" l="l" r="r" t="t"/>
              <a:pathLst>
                <a:path extrusionOk="0" h="5934" w="3334">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54"/>
          <p:cNvGrpSpPr/>
          <p:nvPr/>
        </p:nvGrpSpPr>
        <p:grpSpPr>
          <a:xfrm>
            <a:off x="7733284" y="2867425"/>
            <a:ext cx="228974" cy="288782"/>
            <a:chOff x="8010427" y="3348503"/>
            <a:chExt cx="278795" cy="351615"/>
          </a:xfrm>
        </p:grpSpPr>
        <p:sp>
          <p:nvSpPr>
            <p:cNvPr id="2416" name="Google Shape;2416;p54"/>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0" name="Google Shape;2420;p54"/>
          <p:cNvSpPr/>
          <p:nvPr/>
        </p:nvSpPr>
        <p:spPr>
          <a:xfrm>
            <a:off x="8194413" y="2429874"/>
            <a:ext cx="182453" cy="286898"/>
          </a:xfrm>
          <a:custGeom>
            <a:rect b="b" l="l" r="r" t="t"/>
            <a:pathLst>
              <a:path extrusionOk="0" h="11025" w="701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1" name="Google Shape;2421;p54"/>
          <p:cNvGrpSpPr/>
          <p:nvPr/>
        </p:nvGrpSpPr>
        <p:grpSpPr>
          <a:xfrm>
            <a:off x="5960069" y="2873431"/>
            <a:ext cx="285109" cy="276770"/>
            <a:chOff x="5314188" y="3350032"/>
            <a:chExt cx="363752" cy="353113"/>
          </a:xfrm>
        </p:grpSpPr>
        <p:sp>
          <p:nvSpPr>
            <p:cNvPr id="2422" name="Google Shape;2422;p5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54"/>
          <p:cNvGrpSpPr/>
          <p:nvPr/>
        </p:nvGrpSpPr>
        <p:grpSpPr>
          <a:xfrm>
            <a:off x="6887516" y="2866208"/>
            <a:ext cx="182454" cy="291216"/>
            <a:chOff x="5829984" y="3350032"/>
            <a:chExt cx="220755" cy="352348"/>
          </a:xfrm>
        </p:grpSpPr>
        <p:sp>
          <p:nvSpPr>
            <p:cNvPr id="2425" name="Google Shape;2425;p54"/>
            <p:cNvSpPr/>
            <p:nvPr/>
          </p:nvSpPr>
          <p:spPr>
            <a:xfrm>
              <a:off x="5829984" y="3350032"/>
              <a:ext cx="220755" cy="352348"/>
            </a:xfrm>
            <a:custGeom>
              <a:rect b="b" l="l" r="r" t="t"/>
              <a:pathLst>
                <a:path extrusionOk="0" h="11061" w="693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5912297" y="3541927"/>
              <a:ext cx="56160" cy="56160"/>
            </a:xfrm>
            <a:custGeom>
              <a:rect b="b" l="l" r="r" t="t"/>
              <a:pathLst>
                <a:path extrusionOk="0" h="1763" w="1763">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5885730" y="3515391"/>
              <a:ext cx="109263" cy="109263"/>
            </a:xfrm>
            <a:custGeom>
              <a:rect b="b" l="l" r="r" t="t"/>
              <a:pathLst>
                <a:path extrusionOk="0" h="3430" w="343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5862986" y="3476305"/>
              <a:ext cx="154783" cy="188167"/>
            </a:xfrm>
            <a:custGeom>
              <a:rect b="b" l="l" r="r" t="t"/>
              <a:pathLst>
                <a:path extrusionOk="0" h="5907" w="4859">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9" name="Google Shape;2429;p54"/>
          <p:cNvGrpSpPr/>
          <p:nvPr/>
        </p:nvGrpSpPr>
        <p:grpSpPr>
          <a:xfrm>
            <a:off x="5087136" y="3744462"/>
            <a:ext cx="280964" cy="276146"/>
            <a:chOff x="4882170" y="3349841"/>
            <a:chExt cx="358464" cy="352316"/>
          </a:xfrm>
        </p:grpSpPr>
        <p:sp>
          <p:nvSpPr>
            <p:cNvPr id="2430" name="Google Shape;2430;p54"/>
            <p:cNvSpPr/>
            <p:nvPr/>
          </p:nvSpPr>
          <p:spPr>
            <a:xfrm>
              <a:off x="5024403" y="3395521"/>
              <a:ext cx="174119" cy="166156"/>
            </a:xfrm>
            <a:custGeom>
              <a:rect b="b" l="l" r="r" t="t"/>
              <a:pathLst>
                <a:path extrusionOk="0" h="5216" w="5466">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4882170" y="3349841"/>
              <a:ext cx="358464" cy="352316"/>
            </a:xfrm>
            <a:custGeom>
              <a:rect b="b" l="l" r="r" t="t"/>
              <a:pathLst>
                <a:path extrusionOk="0" h="11060" w="11253">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54"/>
          <p:cNvSpPr/>
          <p:nvPr/>
        </p:nvSpPr>
        <p:spPr>
          <a:xfrm>
            <a:off x="3776256" y="2869066"/>
            <a:ext cx="280987" cy="279689"/>
          </a:xfrm>
          <a:custGeom>
            <a:rect b="b" l="l" r="r" t="t"/>
            <a:pathLst>
              <a:path extrusionOk="0" h="11201" w="11253">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3341255" y="2456935"/>
            <a:ext cx="286602" cy="233567"/>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54"/>
          <p:cNvGrpSpPr/>
          <p:nvPr/>
        </p:nvGrpSpPr>
        <p:grpSpPr>
          <a:xfrm>
            <a:off x="2898133" y="2457111"/>
            <a:ext cx="287780" cy="233215"/>
            <a:chOff x="3044965" y="2435220"/>
            <a:chExt cx="400194" cy="324316"/>
          </a:xfrm>
        </p:grpSpPr>
        <p:sp>
          <p:nvSpPr>
            <p:cNvPr id="2435" name="Google Shape;2435;p54"/>
            <p:cNvSpPr/>
            <p:nvPr/>
          </p:nvSpPr>
          <p:spPr>
            <a:xfrm>
              <a:off x="3105649" y="2649413"/>
              <a:ext cx="68329" cy="66864"/>
            </a:xfrm>
            <a:custGeom>
              <a:rect b="b" l="l" r="r" t="t"/>
              <a:pathLst>
                <a:path extrusionOk="0" h="2099" w="2145">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3297193" y="2649413"/>
              <a:ext cx="68297" cy="66864"/>
            </a:xfrm>
            <a:custGeom>
              <a:rect b="b" l="l" r="r" t="t"/>
              <a:pathLst>
                <a:path extrusionOk="0" h="2099" w="2144">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3044965" y="2435220"/>
              <a:ext cx="400194" cy="324316"/>
            </a:xfrm>
            <a:custGeom>
              <a:rect b="b" l="l" r="r" t="t"/>
              <a:pathLst>
                <a:path extrusionOk="0" h="10181" w="12563">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54"/>
          <p:cNvGrpSpPr/>
          <p:nvPr/>
        </p:nvGrpSpPr>
        <p:grpSpPr>
          <a:xfrm>
            <a:off x="8141301" y="3300677"/>
            <a:ext cx="288676" cy="287656"/>
            <a:chOff x="6203579" y="3348981"/>
            <a:chExt cx="351615" cy="350373"/>
          </a:xfrm>
        </p:grpSpPr>
        <p:sp>
          <p:nvSpPr>
            <p:cNvPr id="2439" name="Google Shape;2439;p54"/>
            <p:cNvSpPr/>
            <p:nvPr/>
          </p:nvSpPr>
          <p:spPr>
            <a:xfrm>
              <a:off x="6377667" y="3404249"/>
              <a:ext cx="93686" cy="58072"/>
            </a:xfrm>
            <a:custGeom>
              <a:rect b="b" l="l" r="r" t="t"/>
              <a:pathLst>
                <a:path extrusionOk="0" h="1823" w="2941">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6260090" y="3449611"/>
              <a:ext cx="76643" cy="44947"/>
            </a:xfrm>
            <a:custGeom>
              <a:rect b="b" l="l" r="r" t="t"/>
              <a:pathLst>
                <a:path extrusionOk="0" h="1411" w="2406">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6415574" y="3498349"/>
              <a:ext cx="49343" cy="21598"/>
            </a:xfrm>
            <a:custGeom>
              <a:rect b="b" l="l" r="r" t="t"/>
              <a:pathLst>
                <a:path extrusionOk="0" h="678" w="1549">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6344283" y="3473247"/>
              <a:ext cx="41380" cy="32301"/>
            </a:xfrm>
            <a:custGeom>
              <a:rect b="b" l="l" r="r" t="t"/>
              <a:pathLst>
                <a:path extrusionOk="0" h="1014" w="1299">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6203579" y="3348981"/>
              <a:ext cx="351615" cy="350373"/>
            </a:xfrm>
            <a:custGeom>
              <a:rect b="b" l="l" r="r" t="t"/>
              <a:pathLst>
                <a:path extrusionOk="0" h="10999" w="11038">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54"/>
          <p:cNvGrpSpPr/>
          <p:nvPr/>
        </p:nvGrpSpPr>
        <p:grpSpPr>
          <a:xfrm>
            <a:off x="6834853" y="2460642"/>
            <a:ext cx="287781" cy="225361"/>
            <a:chOff x="4878379" y="2473892"/>
            <a:chExt cx="367161" cy="287523"/>
          </a:xfrm>
        </p:grpSpPr>
        <p:sp>
          <p:nvSpPr>
            <p:cNvPr id="2445" name="Google Shape;2445;p5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54"/>
          <p:cNvGrpSpPr/>
          <p:nvPr/>
        </p:nvGrpSpPr>
        <p:grpSpPr>
          <a:xfrm>
            <a:off x="1180249" y="2862936"/>
            <a:ext cx="227758" cy="291950"/>
            <a:chOff x="1325719" y="2887689"/>
            <a:chExt cx="290581" cy="372481"/>
          </a:xfrm>
        </p:grpSpPr>
        <p:sp>
          <p:nvSpPr>
            <p:cNvPr id="2451" name="Google Shape;2451;p54"/>
            <p:cNvSpPr/>
            <p:nvPr/>
          </p:nvSpPr>
          <p:spPr>
            <a:xfrm>
              <a:off x="1424724" y="3106533"/>
              <a:ext cx="37971" cy="37939"/>
            </a:xfrm>
            <a:custGeom>
              <a:rect b="b" l="l" r="r" t="t"/>
              <a:pathLst>
                <a:path extrusionOk="0" h="1191" w="1192">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1325719" y="2887689"/>
              <a:ext cx="290581" cy="372481"/>
            </a:xfrm>
            <a:custGeom>
              <a:rect b="b" l="l" r="r" t="t"/>
              <a:pathLst>
                <a:path extrusionOk="0" h="11693" w="9122">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3" name="Google Shape;2453;p54"/>
          <p:cNvSpPr/>
          <p:nvPr/>
        </p:nvSpPr>
        <p:spPr>
          <a:xfrm>
            <a:off x="1663848" y="2865782"/>
            <a:ext cx="142998" cy="286257"/>
          </a:xfrm>
          <a:custGeom>
            <a:rect b="b" l="l" r="r" t="t"/>
            <a:pathLst>
              <a:path extrusionOk="0" h="12015" w="6002">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54"/>
          <p:cNvGrpSpPr/>
          <p:nvPr/>
        </p:nvGrpSpPr>
        <p:grpSpPr>
          <a:xfrm>
            <a:off x="3343187" y="2867355"/>
            <a:ext cx="282737" cy="283112"/>
            <a:chOff x="3510335" y="2892499"/>
            <a:chExt cx="360726" cy="361204"/>
          </a:xfrm>
        </p:grpSpPr>
        <p:sp>
          <p:nvSpPr>
            <p:cNvPr id="2455" name="Google Shape;2455;p54"/>
            <p:cNvSpPr/>
            <p:nvPr/>
          </p:nvSpPr>
          <p:spPr>
            <a:xfrm>
              <a:off x="3511864" y="2892499"/>
              <a:ext cx="359197" cy="358751"/>
            </a:xfrm>
            <a:custGeom>
              <a:rect b="b" l="l" r="r" t="t"/>
              <a:pathLst>
                <a:path extrusionOk="0" h="11262" w="11276">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3510335" y="2959936"/>
              <a:ext cx="176413" cy="43291"/>
            </a:xfrm>
            <a:custGeom>
              <a:rect b="b" l="l" r="r" t="t"/>
              <a:pathLst>
                <a:path extrusionOk="0" h="1359" w="5538">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3530435" y="2920213"/>
              <a:ext cx="133918" cy="35072"/>
            </a:xfrm>
            <a:custGeom>
              <a:rect b="b" l="l" r="r" t="t"/>
              <a:pathLst>
                <a:path extrusionOk="0" h="1101" w="4204">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3761416" y="3078787"/>
              <a:ext cx="53134" cy="174916"/>
            </a:xfrm>
            <a:custGeom>
              <a:rect b="b" l="l" r="r" t="t"/>
              <a:pathLst>
                <a:path extrusionOk="0" h="5491" w="1668">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3809230" y="3100990"/>
              <a:ext cx="42877" cy="132326"/>
            </a:xfrm>
            <a:custGeom>
              <a:rect b="b" l="l" r="r" t="t"/>
              <a:pathLst>
                <a:path extrusionOk="0" h="4154" w="1346">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54"/>
          <p:cNvGrpSpPr/>
          <p:nvPr/>
        </p:nvGrpSpPr>
        <p:grpSpPr>
          <a:xfrm>
            <a:off x="2923122" y="2863106"/>
            <a:ext cx="237802" cy="291609"/>
            <a:chOff x="3086313" y="2877049"/>
            <a:chExt cx="320143" cy="392581"/>
          </a:xfrm>
        </p:grpSpPr>
        <p:sp>
          <p:nvSpPr>
            <p:cNvPr id="2461" name="Google Shape;2461;p54"/>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3" name="Google Shape;2473;p54"/>
          <p:cNvSpPr/>
          <p:nvPr/>
        </p:nvSpPr>
        <p:spPr>
          <a:xfrm>
            <a:off x="2086992" y="2869503"/>
            <a:ext cx="164101" cy="278816"/>
          </a:xfrm>
          <a:custGeom>
            <a:rect b="b" l="l" r="r" t="t"/>
            <a:pathLst>
              <a:path extrusionOk="0" h="11229" w="6609">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4" name="Google Shape;2474;p54"/>
          <p:cNvGrpSpPr/>
          <p:nvPr/>
        </p:nvGrpSpPr>
        <p:grpSpPr>
          <a:xfrm>
            <a:off x="719141" y="2862624"/>
            <a:ext cx="261639" cy="292574"/>
            <a:chOff x="861113" y="2885746"/>
            <a:chExt cx="333809" cy="373277"/>
          </a:xfrm>
        </p:grpSpPr>
        <p:sp>
          <p:nvSpPr>
            <p:cNvPr id="2475" name="Google Shape;2475;p54"/>
            <p:cNvSpPr/>
            <p:nvPr/>
          </p:nvSpPr>
          <p:spPr>
            <a:xfrm>
              <a:off x="861113" y="2981533"/>
              <a:ext cx="315970" cy="277489"/>
            </a:xfrm>
            <a:custGeom>
              <a:rect b="b" l="l" r="r" t="t"/>
              <a:pathLst>
                <a:path extrusionOk="0" h="8711" w="9919">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1024976" y="2981756"/>
              <a:ext cx="125572" cy="45903"/>
            </a:xfrm>
            <a:custGeom>
              <a:rect b="b" l="l" r="r" t="t"/>
              <a:pathLst>
                <a:path extrusionOk="0" h="1441" w="3942">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979455" y="2885746"/>
              <a:ext cx="215467" cy="145705"/>
            </a:xfrm>
            <a:custGeom>
              <a:rect b="b" l="l" r="r" t="t"/>
              <a:pathLst>
                <a:path extrusionOk="0" h="4574" w="6764">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8" name="Google Shape;2478;p54"/>
          <p:cNvSpPr/>
          <p:nvPr/>
        </p:nvSpPr>
        <p:spPr>
          <a:xfrm>
            <a:off x="2462633" y="2862974"/>
            <a:ext cx="291100" cy="291874"/>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2012356" y="1567858"/>
            <a:ext cx="313374" cy="267878"/>
          </a:xfrm>
          <a:custGeom>
            <a:rect b="b" l="l" r="r" t="t"/>
            <a:pathLst>
              <a:path extrusionOk="0" h="10728" w="1255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0" name="Google Shape;2480;p54"/>
          <p:cNvGrpSpPr/>
          <p:nvPr/>
        </p:nvGrpSpPr>
        <p:grpSpPr>
          <a:xfrm>
            <a:off x="1154998" y="1557523"/>
            <a:ext cx="278260" cy="288547"/>
            <a:chOff x="1297654" y="1504481"/>
            <a:chExt cx="349354" cy="362223"/>
          </a:xfrm>
        </p:grpSpPr>
        <p:sp>
          <p:nvSpPr>
            <p:cNvPr id="2481" name="Google Shape;2481;p54"/>
            <p:cNvSpPr/>
            <p:nvPr/>
          </p:nvSpPr>
          <p:spPr>
            <a:xfrm>
              <a:off x="1297654" y="1504481"/>
              <a:ext cx="349354" cy="362223"/>
            </a:xfrm>
            <a:custGeom>
              <a:rect b="b" l="l" r="r" t="t"/>
              <a:pathLst>
                <a:path extrusionOk="0" h="11371" w="10967">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1354930" y="1618713"/>
              <a:ext cx="224960" cy="206516"/>
            </a:xfrm>
            <a:custGeom>
              <a:rect b="b" l="l" r="r" t="t"/>
              <a:pathLst>
                <a:path extrusionOk="0" h="6483" w="7062">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1453553" y="1643305"/>
              <a:ext cx="73235" cy="141436"/>
            </a:xfrm>
            <a:custGeom>
              <a:rect b="b" l="l" r="r" t="t"/>
              <a:pathLst>
                <a:path extrusionOk="0" h="4440" w="2299">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4" name="Google Shape;2484;p54"/>
          <p:cNvSpPr/>
          <p:nvPr/>
        </p:nvSpPr>
        <p:spPr>
          <a:xfrm>
            <a:off x="3767342" y="1579331"/>
            <a:ext cx="298816" cy="244931"/>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5" name="Google Shape;2485;p54"/>
          <p:cNvGrpSpPr/>
          <p:nvPr/>
        </p:nvGrpSpPr>
        <p:grpSpPr>
          <a:xfrm>
            <a:off x="707979" y="1560276"/>
            <a:ext cx="283964" cy="283041"/>
            <a:chOff x="852385" y="1510916"/>
            <a:chExt cx="353145" cy="351998"/>
          </a:xfrm>
        </p:grpSpPr>
        <p:sp>
          <p:nvSpPr>
            <p:cNvPr id="2486" name="Google Shape;2486;p54"/>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54"/>
          <p:cNvGrpSpPr/>
          <p:nvPr/>
        </p:nvGrpSpPr>
        <p:grpSpPr>
          <a:xfrm>
            <a:off x="1590985" y="1557756"/>
            <a:ext cx="288724" cy="288081"/>
            <a:chOff x="1745217" y="1515471"/>
            <a:chExt cx="343269" cy="342505"/>
          </a:xfrm>
        </p:grpSpPr>
        <p:sp>
          <p:nvSpPr>
            <p:cNvPr id="2490" name="Google Shape;2490;p54"/>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4" name="Google Shape;2494;p54"/>
          <p:cNvSpPr/>
          <p:nvPr/>
        </p:nvSpPr>
        <p:spPr>
          <a:xfrm>
            <a:off x="3341253" y="1559305"/>
            <a:ext cx="286606" cy="284983"/>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5" name="Google Shape;2495;p54"/>
          <p:cNvGrpSpPr/>
          <p:nvPr/>
        </p:nvGrpSpPr>
        <p:grpSpPr>
          <a:xfrm>
            <a:off x="2897842" y="1591246"/>
            <a:ext cx="288362" cy="221101"/>
            <a:chOff x="3042703" y="1529137"/>
            <a:chExt cx="411535" cy="315587"/>
          </a:xfrm>
        </p:grpSpPr>
        <p:sp>
          <p:nvSpPr>
            <p:cNvPr id="2496" name="Google Shape;2496;p54"/>
            <p:cNvSpPr/>
            <p:nvPr/>
          </p:nvSpPr>
          <p:spPr>
            <a:xfrm>
              <a:off x="3042703" y="1529137"/>
              <a:ext cx="411535" cy="315587"/>
            </a:xfrm>
            <a:custGeom>
              <a:rect b="b" l="l" r="r" t="t"/>
              <a:pathLst>
                <a:path extrusionOk="0" h="9907" w="12919">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3077967" y="1557965"/>
              <a:ext cx="12169" cy="12551"/>
            </a:xfrm>
            <a:custGeom>
              <a:rect b="b" l="l" r="r" t="t"/>
              <a:pathLst>
                <a:path extrusionOk="0" h="394" w="382">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3099978" y="1557965"/>
              <a:ext cx="12551" cy="12551"/>
            </a:xfrm>
            <a:custGeom>
              <a:rect b="b" l="l" r="r" t="t"/>
              <a:pathLst>
                <a:path extrusionOk="0" h="394" w="394">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3122341" y="1557965"/>
              <a:ext cx="12551" cy="12551"/>
            </a:xfrm>
            <a:custGeom>
              <a:rect b="b" l="l" r="r" t="t"/>
              <a:pathLst>
                <a:path extrusionOk="0" h="394" w="394">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3342331" y="1557965"/>
              <a:ext cx="79669" cy="12551"/>
            </a:xfrm>
            <a:custGeom>
              <a:rect b="b" l="l" r="r" t="t"/>
              <a:pathLst>
                <a:path extrusionOk="0" h="394" w="2501">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3306303" y="1557965"/>
              <a:ext cx="26949" cy="12551"/>
            </a:xfrm>
            <a:custGeom>
              <a:rect b="b" l="l" r="r" t="t"/>
              <a:pathLst>
                <a:path extrusionOk="0" h="394" w="846">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3165217" y="1622822"/>
              <a:ext cx="166888" cy="121750"/>
            </a:xfrm>
            <a:custGeom>
              <a:rect b="b" l="l" r="r" t="t"/>
              <a:pathLst>
                <a:path extrusionOk="0" h="3822" w="5239">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3222843" y="1657226"/>
              <a:ext cx="54281" cy="53612"/>
            </a:xfrm>
            <a:custGeom>
              <a:rect b="b" l="l" r="r" t="t"/>
              <a:pathLst>
                <a:path extrusionOk="0" h="1683" w="1704">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3087459" y="1800700"/>
              <a:ext cx="160454" cy="12519"/>
            </a:xfrm>
            <a:custGeom>
              <a:rect b="b" l="l" r="r" t="t"/>
              <a:pathLst>
                <a:path extrusionOk="0" h="393" w="5037">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3368866" y="1800318"/>
              <a:ext cx="43673" cy="12169"/>
            </a:xfrm>
            <a:custGeom>
              <a:rect b="b" l="l" r="r" t="t"/>
              <a:pathLst>
                <a:path extrusionOk="0" h="382" w="1371">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54"/>
          <p:cNvGrpSpPr/>
          <p:nvPr/>
        </p:nvGrpSpPr>
        <p:grpSpPr>
          <a:xfrm>
            <a:off x="2465372" y="1585893"/>
            <a:ext cx="285623" cy="231808"/>
            <a:chOff x="2629289" y="1544682"/>
            <a:chExt cx="350501" cy="284497"/>
          </a:xfrm>
        </p:grpSpPr>
        <p:sp>
          <p:nvSpPr>
            <p:cNvPr id="2507" name="Google Shape;2507;p54"/>
            <p:cNvSpPr/>
            <p:nvPr/>
          </p:nvSpPr>
          <p:spPr>
            <a:xfrm>
              <a:off x="2835614" y="1818507"/>
              <a:ext cx="10289" cy="10671"/>
            </a:xfrm>
            <a:custGeom>
              <a:rect b="b" l="l" r="r" t="t"/>
              <a:pathLst>
                <a:path extrusionOk="0" h="335" w="323">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2629289" y="1544682"/>
              <a:ext cx="318614" cy="284497"/>
            </a:xfrm>
            <a:custGeom>
              <a:rect b="b" l="l" r="r" t="t"/>
              <a:pathLst>
                <a:path extrusionOk="0" h="8931" w="10002">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2876962" y="1818507"/>
              <a:ext cx="30740" cy="10671"/>
            </a:xfrm>
            <a:custGeom>
              <a:rect b="b" l="l" r="r" t="t"/>
              <a:pathLst>
                <a:path extrusionOk="0" h="335" w="965">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2969118" y="1818507"/>
              <a:ext cx="10671" cy="10671"/>
            </a:xfrm>
            <a:custGeom>
              <a:rect b="b" l="l" r="r" t="t"/>
              <a:pathLst>
                <a:path extrusionOk="0" h="335" w="335">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2916780" y="1818507"/>
              <a:ext cx="34563" cy="10671"/>
            </a:xfrm>
            <a:custGeom>
              <a:rect b="b" l="l" r="r" t="t"/>
              <a:pathLst>
                <a:path extrusionOk="0" h="335" w="1085">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54"/>
          <p:cNvGrpSpPr/>
          <p:nvPr/>
        </p:nvGrpSpPr>
        <p:grpSpPr>
          <a:xfrm>
            <a:off x="5523292" y="2868687"/>
            <a:ext cx="288355" cy="286258"/>
            <a:chOff x="5305077" y="1502633"/>
            <a:chExt cx="367893" cy="365218"/>
          </a:xfrm>
        </p:grpSpPr>
        <p:sp>
          <p:nvSpPr>
            <p:cNvPr id="2513" name="Google Shape;2513;p54"/>
            <p:cNvSpPr/>
            <p:nvPr/>
          </p:nvSpPr>
          <p:spPr>
            <a:xfrm>
              <a:off x="5305077" y="1502633"/>
              <a:ext cx="261338" cy="365218"/>
            </a:xfrm>
            <a:custGeom>
              <a:rect b="b" l="l" r="r" t="t"/>
              <a:pathLst>
                <a:path extrusionOk="0" h="11465" w="8204">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5495092" y="1503111"/>
              <a:ext cx="177878" cy="233147"/>
            </a:xfrm>
            <a:custGeom>
              <a:rect b="b" l="l" r="r" t="t"/>
              <a:pathLst>
                <a:path extrusionOk="0" h="7319" w="5584">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54"/>
          <p:cNvGrpSpPr/>
          <p:nvPr/>
        </p:nvGrpSpPr>
        <p:grpSpPr>
          <a:xfrm>
            <a:off x="6834403" y="1553166"/>
            <a:ext cx="288679" cy="287681"/>
            <a:chOff x="7100170" y="1500117"/>
            <a:chExt cx="368308" cy="367033"/>
          </a:xfrm>
        </p:grpSpPr>
        <p:sp>
          <p:nvSpPr>
            <p:cNvPr id="2516" name="Google Shape;2516;p5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9" name="Google Shape;2529;p54"/>
          <p:cNvGrpSpPr/>
          <p:nvPr/>
        </p:nvGrpSpPr>
        <p:grpSpPr>
          <a:xfrm>
            <a:off x="7267328" y="2436426"/>
            <a:ext cx="291115" cy="273794"/>
            <a:chOff x="6649231" y="1500021"/>
            <a:chExt cx="390287" cy="367065"/>
          </a:xfrm>
        </p:grpSpPr>
        <p:sp>
          <p:nvSpPr>
            <p:cNvPr id="2530" name="Google Shape;2530;p54"/>
            <p:cNvSpPr/>
            <p:nvPr/>
          </p:nvSpPr>
          <p:spPr>
            <a:xfrm>
              <a:off x="6649231" y="1500021"/>
              <a:ext cx="390287" cy="367065"/>
            </a:xfrm>
            <a:custGeom>
              <a:rect b="b" l="l" r="r" t="t"/>
              <a:pathLst>
                <a:path extrusionOk="0" h="11523" w="12252">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6759194" y="1602435"/>
              <a:ext cx="161983" cy="161409"/>
            </a:xfrm>
            <a:custGeom>
              <a:rect b="b" l="l" r="r" t="t"/>
              <a:pathLst>
                <a:path extrusionOk="0" h="5067" w="5085">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6718229" y="1625179"/>
              <a:ext cx="15227" cy="14239"/>
            </a:xfrm>
            <a:custGeom>
              <a:rect b="b" l="l" r="r" t="t"/>
              <a:pathLst>
                <a:path extrusionOk="0" h="447" w="478">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6712176" y="1588005"/>
              <a:ext cx="16533" cy="14048"/>
            </a:xfrm>
            <a:custGeom>
              <a:rect b="b" l="l" r="r" t="t"/>
              <a:pathLst>
                <a:path extrusionOk="0" h="441" w="519">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6744796" y="1555003"/>
              <a:ext cx="16628" cy="14367"/>
            </a:xfrm>
            <a:custGeom>
              <a:rect b="b" l="l" r="r" t="t"/>
              <a:pathLst>
                <a:path extrusionOk="0" h="451" w="522">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6750115" y="1593707"/>
              <a:ext cx="15577" cy="13952"/>
            </a:xfrm>
            <a:custGeom>
              <a:rect b="b" l="l" r="r" t="t"/>
              <a:pathLst>
                <a:path extrusionOk="0" h="438" w="489">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6782353" y="1561852"/>
              <a:ext cx="16692" cy="14335"/>
            </a:xfrm>
            <a:custGeom>
              <a:rect b="b" l="l" r="r" t="t"/>
              <a:pathLst>
                <a:path extrusionOk="0" h="450" w="524">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6884735" y="1791686"/>
              <a:ext cx="15227" cy="14239"/>
            </a:xfrm>
            <a:custGeom>
              <a:rect b="b" l="l" r="r" t="t"/>
              <a:pathLst>
                <a:path extrusionOk="0" h="447" w="478">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6922292" y="1797738"/>
              <a:ext cx="15195" cy="14271"/>
            </a:xfrm>
            <a:custGeom>
              <a:rect b="b" l="l" r="r" t="t"/>
              <a:pathLst>
                <a:path extrusionOk="0" h="448" w="477">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6954911" y="1765118"/>
              <a:ext cx="15195" cy="14271"/>
            </a:xfrm>
            <a:custGeom>
              <a:rect b="b" l="l" r="r" t="t"/>
              <a:pathLst>
                <a:path extrusionOk="0" h="448" w="477">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6916590" y="1759831"/>
              <a:ext cx="16724" cy="14335"/>
            </a:xfrm>
            <a:custGeom>
              <a:rect b="b" l="l" r="r" t="t"/>
              <a:pathLst>
                <a:path extrusionOk="0" h="450" w="525">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6948477" y="1727593"/>
              <a:ext cx="16979" cy="14367"/>
            </a:xfrm>
            <a:custGeom>
              <a:rect b="b" l="l" r="r" t="t"/>
              <a:pathLst>
                <a:path extrusionOk="0" h="451" w="533">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54"/>
          <p:cNvGrpSpPr/>
          <p:nvPr/>
        </p:nvGrpSpPr>
        <p:grpSpPr>
          <a:xfrm>
            <a:off x="7696003" y="3334634"/>
            <a:ext cx="303535" cy="219743"/>
            <a:chOff x="5746938" y="1543503"/>
            <a:chExt cx="387261" cy="280356"/>
          </a:xfrm>
        </p:grpSpPr>
        <p:sp>
          <p:nvSpPr>
            <p:cNvPr id="2543" name="Google Shape;2543;p54"/>
            <p:cNvSpPr/>
            <p:nvPr/>
          </p:nvSpPr>
          <p:spPr>
            <a:xfrm>
              <a:off x="5746938" y="1543503"/>
              <a:ext cx="186256" cy="279591"/>
            </a:xfrm>
            <a:custGeom>
              <a:rect b="b" l="l" r="r" t="t"/>
              <a:pathLst>
                <a:path extrusionOk="0" h="8777" w="5847">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5949090" y="1543949"/>
              <a:ext cx="185109" cy="279910"/>
            </a:xfrm>
            <a:custGeom>
              <a:rect b="b" l="l" r="r" t="t"/>
              <a:pathLst>
                <a:path extrusionOk="0" h="8787" w="5811">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54"/>
          <p:cNvGrpSpPr/>
          <p:nvPr/>
        </p:nvGrpSpPr>
        <p:grpSpPr>
          <a:xfrm>
            <a:off x="7268247" y="3320090"/>
            <a:ext cx="289279" cy="248831"/>
            <a:chOff x="6196730" y="1525346"/>
            <a:chExt cx="369072" cy="317467"/>
          </a:xfrm>
        </p:grpSpPr>
        <p:sp>
          <p:nvSpPr>
            <p:cNvPr id="2546" name="Google Shape;2546;p54"/>
            <p:cNvSpPr/>
            <p:nvPr/>
          </p:nvSpPr>
          <p:spPr>
            <a:xfrm>
              <a:off x="6285478" y="1697140"/>
              <a:ext cx="193870" cy="145673"/>
            </a:xfrm>
            <a:custGeom>
              <a:rect b="b" l="l" r="r" t="t"/>
              <a:pathLst>
                <a:path extrusionOk="0" h="4573" w="6086">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6391301" y="1525346"/>
              <a:ext cx="174502" cy="317467"/>
            </a:xfrm>
            <a:custGeom>
              <a:rect b="b" l="l" r="r" t="t"/>
              <a:pathLst>
                <a:path extrusionOk="0" h="9966" w="5478">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6196730" y="1525346"/>
              <a:ext cx="172622" cy="317467"/>
            </a:xfrm>
            <a:custGeom>
              <a:rect b="b" l="l" r="r" t="t"/>
              <a:pathLst>
                <a:path extrusionOk="0" h="9966" w="5419">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54"/>
          <p:cNvGrpSpPr/>
          <p:nvPr/>
        </p:nvGrpSpPr>
        <p:grpSpPr>
          <a:xfrm>
            <a:off x="5130992" y="1553117"/>
            <a:ext cx="193252" cy="287781"/>
            <a:chOff x="4940592" y="1500690"/>
            <a:chExt cx="246558" cy="367161"/>
          </a:xfrm>
        </p:grpSpPr>
        <p:sp>
          <p:nvSpPr>
            <p:cNvPr id="2550" name="Google Shape;2550;p54"/>
            <p:cNvSpPr/>
            <p:nvPr/>
          </p:nvSpPr>
          <p:spPr>
            <a:xfrm>
              <a:off x="4961075" y="1766934"/>
              <a:ext cx="44024" cy="74732"/>
            </a:xfrm>
            <a:custGeom>
              <a:rect b="b" l="l" r="r" t="t"/>
              <a:pathLst>
                <a:path extrusionOk="0" h="2346" w="1382">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5009240" y="1623937"/>
              <a:ext cx="37207" cy="36824"/>
            </a:xfrm>
            <a:custGeom>
              <a:rect b="b" l="l" r="r" t="t"/>
              <a:pathLst>
                <a:path extrusionOk="0" h="1156" w="1168">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5110125" y="1785123"/>
              <a:ext cx="50458" cy="50108"/>
            </a:xfrm>
            <a:custGeom>
              <a:rect b="b" l="l" r="r" t="t"/>
              <a:pathLst>
                <a:path extrusionOk="0" h="1573" w="1584">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4940592" y="1500690"/>
              <a:ext cx="246558" cy="367161"/>
            </a:xfrm>
            <a:custGeom>
              <a:rect b="b" l="l" r="r" t="t"/>
              <a:pathLst>
                <a:path extrusionOk="0" h="11526" w="774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4" name="Google Shape;2554;p54"/>
          <p:cNvGrpSpPr/>
          <p:nvPr/>
        </p:nvGrpSpPr>
        <p:grpSpPr>
          <a:xfrm>
            <a:off x="5988132" y="3739798"/>
            <a:ext cx="228982" cy="285474"/>
            <a:chOff x="8007400" y="2902278"/>
            <a:chExt cx="285230" cy="355597"/>
          </a:xfrm>
        </p:grpSpPr>
        <p:sp>
          <p:nvSpPr>
            <p:cNvPr id="2555" name="Google Shape;2555;p54"/>
            <p:cNvSpPr/>
            <p:nvPr/>
          </p:nvSpPr>
          <p:spPr>
            <a:xfrm>
              <a:off x="8134820" y="3165305"/>
              <a:ext cx="39851" cy="39851"/>
            </a:xfrm>
            <a:custGeom>
              <a:rect b="b" l="l" r="r" t="t"/>
              <a:pathLst>
                <a:path extrusionOk="0" h="1251" w="1251">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8007400" y="2902278"/>
              <a:ext cx="285230" cy="355597"/>
            </a:xfrm>
            <a:custGeom>
              <a:rect b="b" l="l" r="r" t="t"/>
              <a:pathLst>
                <a:path extrusionOk="0" h="11163" w="8954">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54"/>
          <p:cNvSpPr/>
          <p:nvPr/>
        </p:nvSpPr>
        <p:spPr>
          <a:xfrm>
            <a:off x="6417753" y="1994983"/>
            <a:ext cx="244076" cy="286052"/>
          </a:xfrm>
          <a:custGeom>
            <a:rect b="b" l="l" r="r" t="t"/>
            <a:pathLst>
              <a:path extrusionOk="0" h="11163" w="9524">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6847936" y="1992236"/>
            <a:ext cx="261613" cy="291545"/>
          </a:xfrm>
          <a:custGeom>
            <a:rect b="b" l="l" r="r" t="t"/>
            <a:pathLst>
              <a:path extrusionOk="0" h="11133" w="999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9" name="Google Shape;2559;p54"/>
          <p:cNvGrpSpPr/>
          <p:nvPr/>
        </p:nvGrpSpPr>
        <p:grpSpPr>
          <a:xfrm>
            <a:off x="6414322" y="3301295"/>
            <a:ext cx="250938" cy="286422"/>
            <a:chOff x="6685259" y="2902852"/>
            <a:chExt cx="311414" cy="355406"/>
          </a:xfrm>
        </p:grpSpPr>
        <p:sp>
          <p:nvSpPr>
            <p:cNvPr id="2560" name="Google Shape;2560;p54"/>
            <p:cNvSpPr/>
            <p:nvPr/>
          </p:nvSpPr>
          <p:spPr>
            <a:xfrm>
              <a:off x="6835805" y="3045466"/>
              <a:ext cx="10671" cy="155134"/>
            </a:xfrm>
            <a:custGeom>
              <a:rect b="b" l="l" r="r" t="t"/>
              <a:pathLst>
                <a:path extrusionOk="0" h="4870" w="335">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6765661" y="2938497"/>
              <a:ext cx="149846" cy="63774"/>
            </a:xfrm>
            <a:custGeom>
              <a:rect b="b" l="l" r="r" t="t"/>
              <a:pathLst>
                <a:path extrusionOk="0" h="2002" w="4704">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6685259" y="2902852"/>
              <a:ext cx="311414" cy="355406"/>
            </a:xfrm>
            <a:custGeom>
              <a:rect b="b" l="l" r="r" t="t"/>
              <a:pathLst>
                <a:path extrusionOk="0" h="11157" w="9776">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54"/>
          <p:cNvGrpSpPr/>
          <p:nvPr/>
        </p:nvGrpSpPr>
        <p:grpSpPr>
          <a:xfrm>
            <a:off x="8144720" y="2872357"/>
            <a:ext cx="281838" cy="278917"/>
            <a:chOff x="5309250" y="2903170"/>
            <a:chExt cx="359579" cy="355852"/>
          </a:xfrm>
        </p:grpSpPr>
        <p:sp>
          <p:nvSpPr>
            <p:cNvPr id="2564" name="Google Shape;2564;p54"/>
            <p:cNvSpPr/>
            <p:nvPr/>
          </p:nvSpPr>
          <p:spPr>
            <a:xfrm>
              <a:off x="5410517" y="3006317"/>
              <a:ext cx="77854" cy="76452"/>
            </a:xfrm>
            <a:custGeom>
              <a:rect b="b" l="l" r="r" t="t"/>
              <a:pathLst>
                <a:path extrusionOk="0" h="2400" w="2444">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5309250" y="2903170"/>
              <a:ext cx="359579" cy="355852"/>
            </a:xfrm>
            <a:custGeom>
              <a:rect b="b" l="l" r="r" t="t"/>
              <a:pathLst>
                <a:path extrusionOk="0" h="11171" w="11288">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5466263" y="3032979"/>
              <a:ext cx="127101" cy="146214"/>
            </a:xfrm>
            <a:custGeom>
              <a:rect b="b" l="l" r="r" t="t"/>
              <a:pathLst>
                <a:path extrusionOk="0" h="4590" w="399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54"/>
          <p:cNvGrpSpPr/>
          <p:nvPr/>
        </p:nvGrpSpPr>
        <p:grpSpPr>
          <a:xfrm>
            <a:off x="2038224" y="2425631"/>
            <a:ext cx="261637" cy="296175"/>
            <a:chOff x="2199565" y="2421172"/>
            <a:chExt cx="312179" cy="353431"/>
          </a:xfrm>
        </p:grpSpPr>
        <p:sp>
          <p:nvSpPr>
            <p:cNvPr id="2568" name="Google Shape;2568;p54"/>
            <p:cNvSpPr/>
            <p:nvPr/>
          </p:nvSpPr>
          <p:spPr>
            <a:xfrm>
              <a:off x="2199565" y="2421172"/>
              <a:ext cx="312179" cy="353431"/>
            </a:xfrm>
            <a:custGeom>
              <a:rect b="b" l="l" r="r" t="t"/>
              <a:pathLst>
                <a:path extrusionOk="0" h="11095" w="980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2335745" y="2471248"/>
              <a:ext cx="40997" cy="40615"/>
            </a:xfrm>
            <a:custGeom>
              <a:rect b="b" l="l" r="r" t="t"/>
              <a:pathLst>
                <a:path extrusionOk="0" h="1275" w="1287">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0" name="Google Shape;2570;p54"/>
          <p:cNvGrpSpPr/>
          <p:nvPr/>
        </p:nvGrpSpPr>
        <p:grpSpPr>
          <a:xfrm>
            <a:off x="1599318" y="2427847"/>
            <a:ext cx="272057" cy="291745"/>
            <a:chOff x="1750887" y="2425727"/>
            <a:chExt cx="320143" cy="343269"/>
          </a:xfrm>
        </p:grpSpPr>
        <p:sp>
          <p:nvSpPr>
            <p:cNvPr id="2571" name="Google Shape;2571;p54"/>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3" name="Google Shape;2573;p54"/>
          <p:cNvGrpSpPr/>
          <p:nvPr/>
        </p:nvGrpSpPr>
        <p:grpSpPr>
          <a:xfrm>
            <a:off x="1152759" y="2430444"/>
            <a:ext cx="282737" cy="286551"/>
            <a:chOff x="1298037" y="2425727"/>
            <a:chExt cx="338364" cy="342887"/>
          </a:xfrm>
        </p:grpSpPr>
        <p:sp>
          <p:nvSpPr>
            <p:cNvPr id="2574" name="Google Shape;2574;p54"/>
            <p:cNvSpPr/>
            <p:nvPr/>
          </p:nvSpPr>
          <p:spPr>
            <a:xfrm>
              <a:off x="1339384" y="2471631"/>
              <a:ext cx="256050" cy="136180"/>
            </a:xfrm>
            <a:custGeom>
              <a:rect b="b" l="l" r="r" t="t"/>
              <a:pathLst>
                <a:path extrusionOk="0" h="4275" w="8038">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1341646" y="2618036"/>
              <a:ext cx="50490" cy="50458"/>
            </a:xfrm>
            <a:custGeom>
              <a:rect b="b" l="l" r="r" t="t"/>
              <a:pathLst>
                <a:path extrusionOk="0" h="1584" w="1585">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1542301" y="2618036"/>
              <a:ext cx="50076" cy="50458"/>
            </a:xfrm>
            <a:custGeom>
              <a:rect b="b" l="l" r="r" t="t"/>
              <a:pathLst>
                <a:path extrusionOk="0" h="1584" w="1572">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1298037" y="2425727"/>
              <a:ext cx="338364" cy="342887"/>
            </a:xfrm>
            <a:custGeom>
              <a:rect b="b" l="l" r="r" t="t"/>
              <a:pathLst>
                <a:path extrusionOk="0" h="10764" w="10622">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8" name="Google Shape;2578;p54"/>
          <p:cNvSpPr/>
          <p:nvPr/>
        </p:nvSpPr>
        <p:spPr>
          <a:xfrm>
            <a:off x="707250" y="2426789"/>
            <a:ext cx="285422" cy="293859"/>
          </a:xfrm>
          <a:custGeom>
            <a:rect b="b" l="l" r="r" t="t"/>
            <a:pathLst>
              <a:path extrusionOk="0" h="11216" w="10895">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9" name="Google Shape;2579;p54"/>
          <p:cNvGrpSpPr/>
          <p:nvPr/>
        </p:nvGrpSpPr>
        <p:grpSpPr>
          <a:xfrm>
            <a:off x="3785923" y="2435395"/>
            <a:ext cx="261653" cy="276649"/>
            <a:chOff x="3974207" y="2429009"/>
            <a:chExt cx="320143" cy="338491"/>
          </a:xfrm>
        </p:grpSpPr>
        <p:sp>
          <p:nvSpPr>
            <p:cNvPr id="2580" name="Google Shape;2580;p54"/>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2" name="Google Shape;2582;p54"/>
          <p:cNvGrpSpPr/>
          <p:nvPr/>
        </p:nvGrpSpPr>
        <p:grpSpPr>
          <a:xfrm>
            <a:off x="2462642" y="2437341"/>
            <a:ext cx="291084" cy="272757"/>
            <a:chOff x="2623237" y="2431047"/>
            <a:chExt cx="355024" cy="332630"/>
          </a:xfrm>
        </p:grpSpPr>
        <p:sp>
          <p:nvSpPr>
            <p:cNvPr id="2583" name="Google Shape;2583;p54"/>
            <p:cNvSpPr/>
            <p:nvPr/>
          </p:nvSpPr>
          <p:spPr>
            <a:xfrm>
              <a:off x="2655856" y="2604370"/>
              <a:ext cx="48579" cy="64506"/>
            </a:xfrm>
            <a:custGeom>
              <a:rect b="b" l="l" r="r" t="t"/>
              <a:pathLst>
                <a:path extrusionOk="0" h="2025" w="1525">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2623237" y="2431047"/>
              <a:ext cx="355024" cy="332630"/>
            </a:xfrm>
            <a:custGeom>
              <a:rect b="b" l="l" r="r" t="t"/>
              <a:pathLst>
                <a:path extrusionOk="0" h="10442" w="11145">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2897827" y="2604753"/>
              <a:ext cx="48197" cy="64506"/>
            </a:xfrm>
            <a:custGeom>
              <a:rect b="b" l="l" r="r" t="t"/>
              <a:pathLst>
                <a:path extrusionOk="0" h="2025" w="1513">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2775695" y="2551650"/>
              <a:ext cx="51223" cy="51223"/>
            </a:xfrm>
            <a:custGeom>
              <a:rect b="b" l="l" r="r" t="t"/>
              <a:pathLst>
                <a:path extrusionOk="0" h="1608" w="1608">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54"/>
          <p:cNvGrpSpPr/>
          <p:nvPr/>
        </p:nvGrpSpPr>
        <p:grpSpPr>
          <a:xfrm>
            <a:off x="5955462" y="3300316"/>
            <a:ext cx="294322" cy="288380"/>
            <a:chOff x="6657194" y="2434073"/>
            <a:chExt cx="375507" cy="367925"/>
          </a:xfrm>
        </p:grpSpPr>
        <p:sp>
          <p:nvSpPr>
            <p:cNvPr id="2588" name="Google Shape;2588;p5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1" name="Google Shape;2591;p54"/>
          <p:cNvGrpSpPr/>
          <p:nvPr/>
        </p:nvGrpSpPr>
        <p:grpSpPr>
          <a:xfrm>
            <a:off x="6395601" y="1558909"/>
            <a:ext cx="288380" cy="276195"/>
            <a:chOff x="7101317" y="2441655"/>
            <a:chExt cx="367925" cy="352380"/>
          </a:xfrm>
        </p:grpSpPr>
        <p:sp>
          <p:nvSpPr>
            <p:cNvPr id="2592" name="Google Shape;2592;p54"/>
            <p:cNvSpPr/>
            <p:nvPr/>
          </p:nvSpPr>
          <p:spPr>
            <a:xfrm>
              <a:off x="7101317" y="2441655"/>
              <a:ext cx="367925" cy="352380"/>
            </a:xfrm>
            <a:custGeom>
              <a:rect b="b" l="l" r="r" t="t"/>
              <a:pathLst>
                <a:path extrusionOk="0" h="11062" w="1155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7222302" y="2588443"/>
              <a:ext cx="124426" cy="124043"/>
            </a:xfrm>
            <a:custGeom>
              <a:rect b="b" l="l" r="r" t="t"/>
              <a:pathLst>
                <a:path extrusionOk="0" h="3894" w="3906">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4" name="Google Shape;2594;p54"/>
          <p:cNvGrpSpPr/>
          <p:nvPr/>
        </p:nvGrpSpPr>
        <p:grpSpPr>
          <a:xfrm>
            <a:off x="7268696" y="2867925"/>
            <a:ext cx="288380" cy="287781"/>
            <a:chOff x="5756399" y="2434456"/>
            <a:chExt cx="367925" cy="367161"/>
          </a:xfrm>
        </p:grpSpPr>
        <p:sp>
          <p:nvSpPr>
            <p:cNvPr id="2595" name="Google Shape;2595;p5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2" name="Google Shape;2602;p54"/>
          <p:cNvSpPr/>
          <p:nvPr/>
        </p:nvSpPr>
        <p:spPr>
          <a:xfrm>
            <a:off x="5523118" y="1994181"/>
            <a:ext cx="288703" cy="287654"/>
          </a:xfrm>
          <a:custGeom>
            <a:rect b="b" l="l" r="r" t="t"/>
            <a:pathLst>
              <a:path extrusionOk="0" h="11520" w="11562">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5957535" y="2438485"/>
            <a:ext cx="290176" cy="269676"/>
          </a:xfrm>
          <a:custGeom>
            <a:rect b="b" l="l" r="r" t="t"/>
            <a:pathLst>
              <a:path extrusionOk="0" h="10800" w="11621">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4" name="Google Shape;2604;p54"/>
          <p:cNvGrpSpPr/>
          <p:nvPr/>
        </p:nvGrpSpPr>
        <p:grpSpPr>
          <a:xfrm>
            <a:off x="5956198" y="1552817"/>
            <a:ext cx="292849" cy="288380"/>
            <a:chOff x="7964906" y="2434073"/>
            <a:chExt cx="373627" cy="367925"/>
          </a:xfrm>
        </p:grpSpPr>
        <p:sp>
          <p:nvSpPr>
            <p:cNvPr id="2605" name="Google Shape;2605;p5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7" name="Google Shape;2607;p54"/>
          <p:cNvGrpSpPr/>
          <p:nvPr/>
        </p:nvGrpSpPr>
        <p:grpSpPr>
          <a:xfrm>
            <a:off x="5082679" y="4177986"/>
            <a:ext cx="289878" cy="282537"/>
            <a:chOff x="6194086" y="2437737"/>
            <a:chExt cx="369837" cy="360471"/>
          </a:xfrm>
        </p:grpSpPr>
        <p:sp>
          <p:nvSpPr>
            <p:cNvPr id="2608" name="Google Shape;2608;p54"/>
            <p:cNvSpPr/>
            <p:nvPr/>
          </p:nvSpPr>
          <p:spPr>
            <a:xfrm>
              <a:off x="6194086" y="2437737"/>
              <a:ext cx="369837" cy="360471"/>
            </a:xfrm>
            <a:custGeom>
              <a:rect b="b" l="l" r="r" t="t"/>
              <a:pathLst>
                <a:path extrusionOk="0" h="11316" w="1161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6251362" y="2655721"/>
              <a:ext cx="89927" cy="88621"/>
            </a:xfrm>
            <a:custGeom>
              <a:rect b="b" l="l" r="r" t="t"/>
              <a:pathLst>
                <a:path extrusionOk="0" h="2782" w="2823">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0" name="Google Shape;2610;p54"/>
          <p:cNvGrpSpPr/>
          <p:nvPr/>
        </p:nvGrpSpPr>
        <p:grpSpPr>
          <a:xfrm>
            <a:off x="5081214" y="2435548"/>
            <a:ext cx="292807" cy="275548"/>
            <a:chOff x="2464780" y="2072430"/>
            <a:chExt cx="1086484" cy="1022822"/>
          </a:xfrm>
        </p:grpSpPr>
        <p:sp>
          <p:nvSpPr>
            <p:cNvPr id="2611" name="Google Shape;2611;p54"/>
            <p:cNvSpPr/>
            <p:nvPr/>
          </p:nvSpPr>
          <p:spPr>
            <a:xfrm>
              <a:off x="2464780" y="2072430"/>
              <a:ext cx="1086484" cy="1022822"/>
            </a:xfrm>
            <a:custGeom>
              <a:rect b="b" l="l" r="r" t="t"/>
              <a:pathLst>
                <a:path extrusionOk="0" h="1022822" w="1086484">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54"/>
            <p:cNvSpPr/>
            <p:nvPr/>
          </p:nvSpPr>
          <p:spPr>
            <a:xfrm>
              <a:off x="2650458" y="2601879"/>
              <a:ext cx="307695" cy="307695"/>
            </a:xfrm>
            <a:custGeom>
              <a:rect b="b" l="l" r="r" t="t"/>
              <a:pathLst>
                <a:path extrusionOk="0" h="307695" w="307695">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13" name="Google Shape;2613;p54"/>
          <p:cNvGrpSpPr/>
          <p:nvPr/>
        </p:nvGrpSpPr>
        <p:grpSpPr>
          <a:xfrm>
            <a:off x="8140096" y="2014524"/>
            <a:ext cx="291086" cy="246969"/>
            <a:chOff x="4271188" y="53984"/>
            <a:chExt cx="1536886" cy="1303957"/>
          </a:xfrm>
        </p:grpSpPr>
        <p:sp>
          <p:nvSpPr>
            <p:cNvPr id="2614" name="Google Shape;2614;p54"/>
            <p:cNvSpPr/>
            <p:nvPr/>
          </p:nvSpPr>
          <p:spPr>
            <a:xfrm>
              <a:off x="4271188" y="287086"/>
              <a:ext cx="1536886" cy="1070855"/>
            </a:xfrm>
            <a:custGeom>
              <a:rect b="b" l="l" r="r" t="t"/>
              <a:pathLst>
                <a:path extrusionOk="0" h="1070855" w="1536886">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5" name="Google Shape;2615;p54"/>
            <p:cNvSpPr/>
            <p:nvPr/>
          </p:nvSpPr>
          <p:spPr>
            <a:xfrm>
              <a:off x="5203597" y="473752"/>
              <a:ext cx="324748" cy="324748"/>
            </a:xfrm>
            <a:custGeom>
              <a:rect b="b" l="l" r="r" t="t"/>
              <a:pathLst>
                <a:path extrusionOk="0" h="324748" w="324748">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6" name="Google Shape;2616;p54"/>
            <p:cNvSpPr/>
            <p:nvPr/>
          </p:nvSpPr>
          <p:spPr>
            <a:xfrm>
              <a:off x="4784015" y="53984"/>
              <a:ext cx="45025" cy="138265"/>
            </a:xfrm>
            <a:custGeom>
              <a:rect b="b" l="l" r="r" t="t"/>
              <a:pathLst>
                <a:path extrusionOk="0" h="138265" w="45025">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7" name="Google Shape;2617;p54"/>
            <p:cNvSpPr/>
            <p:nvPr/>
          </p:nvSpPr>
          <p:spPr>
            <a:xfrm>
              <a:off x="4595516" y="148449"/>
              <a:ext cx="110954" cy="110958"/>
            </a:xfrm>
            <a:custGeom>
              <a:rect b="b" l="l" r="r" t="t"/>
              <a:pathLst>
                <a:path extrusionOk="0" h="110958" w="110954">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8" name="Google Shape;2618;p54"/>
            <p:cNvSpPr/>
            <p:nvPr/>
          </p:nvSpPr>
          <p:spPr>
            <a:xfrm>
              <a:off x="4903650" y="148449"/>
              <a:ext cx="110954" cy="110955"/>
            </a:xfrm>
            <a:custGeom>
              <a:rect b="b" l="l" r="r" t="t"/>
              <a:pathLst>
                <a:path extrusionOk="0" h="110955" w="110954">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54"/>
            <p:cNvSpPr/>
            <p:nvPr/>
          </p:nvSpPr>
          <p:spPr>
            <a:xfrm>
              <a:off x="4550916" y="1126433"/>
              <a:ext cx="138265" cy="138265"/>
            </a:xfrm>
            <a:custGeom>
              <a:rect b="b" l="l" r="r" t="t"/>
              <a:pathLst>
                <a:path extrusionOk="0" h="138265" w="138265">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54"/>
            <p:cNvSpPr/>
            <p:nvPr/>
          </p:nvSpPr>
          <p:spPr>
            <a:xfrm>
              <a:off x="5395996" y="1126433"/>
              <a:ext cx="138265" cy="138265"/>
            </a:xfrm>
            <a:custGeom>
              <a:rect b="b" l="l" r="r" t="t"/>
              <a:pathLst>
                <a:path extrusionOk="0" h="138265" w="138265">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21" name="Google Shape;2621;p54"/>
          <p:cNvGrpSpPr/>
          <p:nvPr/>
        </p:nvGrpSpPr>
        <p:grpSpPr>
          <a:xfrm>
            <a:off x="7738492" y="2428997"/>
            <a:ext cx="218558" cy="288652"/>
            <a:chOff x="6750875" y="237746"/>
            <a:chExt cx="809176" cy="1068685"/>
          </a:xfrm>
        </p:grpSpPr>
        <p:sp>
          <p:nvSpPr>
            <p:cNvPr id="2622" name="Google Shape;2622;p54"/>
            <p:cNvSpPr/>
            <p:nvPr/>
          </p:nvSpPr>
          <p:spPr>
            <a:xfrm>
              <a:off x="6750875" y="237746"/>
              <a:ext cx="809176" cy="1068685"/>
            </a:xfrm>
            <a:custGeom>
              <a:rect b="b" l="l" r="r" t="t"/>
              <a:pathLst>
                <a:path extrusionOk="0" h="1068685" w="809176">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3" name="Google Shape;2623;p54"/>
            <p:cNvSpPr/>
            <p:nvPr/>
          </p:nvSpPr>
          <p:spPr>
            <a:xfrm>
              <a:off x="7106474" y="432568"/>
              <a:ext cx="226016" cy="226014"/>
            </a:xfrm>
            <a:custGeom>
              <a:rect b="b" l="l" r="r" t="t"/>
              <a:pathLst>
                <a:path extrusionOk="0" h="226014" w="226016">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4" name="Google Shape;2624;p54"/>
            <p:cNvSpPr/>
            <p:nvPr/>
          </p:nvSpPr>
          <p:spPr>
            <a:xfrm>
              <a:off x="7041582" y="367674"/>
              <a:ext cx="355798" cy="355798"/>
            </a:xfrm>
            <a:custGeom>
              <a:rect b="b" l="l" r="r" t="t"/>
              <a:pathLst>
                <a:path extrusionOk="0" h="355798" w="355798">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54"/>
            <p:cNvSpPr/>
            <p:nvPr/>
          </p:nvSpPr>
          <p:spPr>
            <a:xfrm>
              <a:off x="7041582" y="756903"/>
              <a:ext cx="355798" cy="98221"/>
            </a:xfrm>
            <a:custGeom>
              <a:rect b="b" l="l" r="r" t="t"/>
              <a:pathLst>
                <a:path extrusionOk="0" h="98221" w="355798">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6" name="Google Shape;2626;p54"/>
            <p:cNvSpPr/>
            <p:nvPr/>
          </p:nvSpPr>
          <p:spPr>
            <a:xfrm>
              <a:off x="7041582" y="886687"/>
              <a:ext cx="355798" cy="31336"/>
            </a:xfrm>
            <a:custGeom>
              <a:rect b="b" l="l" r="r" t="t"/>
              <a:pathLst>
                <a:path extrusionOk="0" h="31336" w="355798">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54"/>
            <p:cNvSpPr/>
            <p:nvPr/>
          </p:nvSpPr>
          <p:spPr>
            <a:xfrm>
              <a:off x="7106474" y="949588"/>
              <a:ext cx="226014" cy="31336"/>
            </a:xfrm>
            <a:custGeom>
              <a:rect b="b" l="l" r="r" t="t"/>
              <a:pathLst>
                <a:path extrusionOk="0" h="31336" w="226014">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28" name="Google Shape;2628;p54"/>
          <p:cNvGrpSpPr/>
          <p:nvPr/>
        </p:nvGrpSpPr>
        <p:grpSpPr>
          <a:xfrm>
            <a:off x="7269571" y="3770730"/>
            <a:ext cx="286629" cy="223611"/>
            <a:chOff x="7956939" y="2337918"/>
            <a:chExt cx="1536887" cy="1198984"/>
          </a:xfrm>
        </p:grpSpPr>
        <p:sp>
          <p:nvSpPr>
            <p:cNvPr id="2629" name="Google Shape;2629;p54"/>
            <p:cNvSpPr/>
            <p:nvPr/>
          </p:nvSpPr>
          <p:spPr>
            <a:xfrm>
              <a:off x="7956939" y="2337918"/>
              <a:ext cx="1536887" cy="1198984"/>
            </a:xfrm>
            <a:custGeom>
              <a:rect b="b" l="l" r="r" t="t"/>
              <a:pathLst>
                <a:path extrusionOk="0" h="1198984" w="1536887">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0" name="Google Shape;2630;p54"/>
            <p:cNvSpPr/>
            <p:nvPr/>
          </p:nvSpPr>
          <p:spPr>
            <a:xfrm>
              <a:off x="8422825" y="2977947"/>
              <a:ext cx="605425" cy="231508"/>
            </a:xfrm>
            <a:custGeom>
              <a:rect b="b" l="l" r="r" t="t"/>
              <a:pathLst>
                <a:path extrusionOk="0" h="231508" w="605425">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31" name="Google Shape;2631;p54"/>
          <p:cNvSpPr/>
          <p:nvPr/>
        </p:nvSpPr>
        <p:spPr>
          <a:xfrm>
            <a:off x="6396983" y="2430515"/>
            <a:ext cx="285616" cy="285616"/>
          </a:xfrm>
          <a:custGeom>
            <a:rect b="b" l="l" r="r" t="t"/>
            <a:pathLst>
              <a:path extrusionOk="0" h="1446156" w="1446155">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32" name="Google Shape;2632;p54"/>
          <p:cNvGrpSpPr/>
          <p:nvPr/>
        </p:nvGrpSpPr>
        <p:grpSpPr>
          <a:xfrm>
            <a:off x="5523126" y="3317465"/>
            <a:ext cx="288688" cy="254080"/>
            <a:chOff x="551757" y="3860930"/>
            <a:chExt cx="1153829" cy="1015509"/>
          </a:xfrm>
        </p:grpSpPr>
        <p:sp>
          <p:nvSpPr>
            <p:cNvPr id="2633" name="Google Shape;2633;p54"/>
            <p:cNvSpPr/>
            <p:nvPr/>
          </p:nvSpPr>
          <p:spPr>
            <a:xfrm>
              <a:off x="551757" y="3860930"/>
              <a:ext cx="873379" cy="1015509"/>
            </a:xfrm>
            <a:custGeom>
              <a:rect b="b" l="l" r="r" t="t"/>
              <a:pathLst>
                <a:path extrusionOk="0" h="1015509" w="873379">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4" name="Google Shape;2634;p54"/>
            <p:cNvSpPr/>
            <p:nvPr/>
          </p:nvSpPr>
          <p:spPr>
            <a:xfrm>
              <a:off x="900447" y="4070729"/>
              <a:ext cx="244209" cy="244211"/>
            </a:xfrm>
            <a:custGeom>
              <a:rect b="b" l="l" r="r" t="t"/>
              <a:pathLst>
                <a:path extrusionOk="0" h="244211" w="244209">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54"/>
            <p:cNvSpPr/>
            <p:nvPr/>
          </p:nvSpPr>
          <p:spPr>
            <a:xfrm>
              <a:off x="830331" y="4000611"/>
              <a:ext cx="384441" cy="384443"/>
            </a:xfrm>
            <a:custGeom>
              <a:rect b="b" l="l" r="r" t="t"/>
              <a:pathLst>
                <a:path extrusionOk="0" h="384443" w="384441">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6" name="Google Shape;2636;p54"/>
            <p:cNvSpPr/>
            <p:nvPr/>
          </p:nvSpPr>
          <p:spPr>
            <a:xfrm>
              <a:off x="829367" y="4420774"/>
              <a:ext cx="385405" cy="105072"/>
            </a:xfrm>
            <a:custGeom>
              <a:rect b="b" l="l" r="r" t="t"/>
              <a:pathLst>
                <a:path extrusionOk="0" h="105072" w="385405">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54"/>
            <p:cNvSpPr/>
            <p:nvPr/>
          </p:nvSpPr>
          <p:spPr>
            <a:xfrm>
              <a:off x="900447" y="4562105"/>
              <a:ext cx="244209" cy="33859"/>
            </a:xfrm>
            <a:custGeom>
              <a:rect b="b" l="l" r="r" t="t"/>
              <a:pathLst>
                <a:path extrusionOk="0" h="33859" w="244209">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54"/>
            <p:cNvSpPr/>
            <p:nvPr/>
          </p:nvSpPr>
          <p:spPr>
            <a:xfrm>
              <a:off x="900449" y="4702337"/>
              <a:ext cx="244209" cy="33859"/>
            </a:xfrm>
            <a:custGeom>
              <a:rect b="b" l="l" r="r" t="t"/>
              <a:pathLst>
                <a:path extrusionOk="0" h="33859" w="244209">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54"/>
            <p:cNvSpPr/>
            <p:nvPr/>
          </p:nvSpPr>
          <p:spPr>
            <a:xfrm>
              <a:off x="831254" y="4632221"/>
              <a:ext cx="383517" cy="33859"/>
            </a:xfrm>
            <a:custGeom>
              <a:rect b="b" l="l" r="r" t="t"/>
              <a:pathLst>
                <a:path extrusionOk="0" h="33859" w="383517">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54"/>
            <p:cNvSpPr/>
            <p:nvPr/>
          </p:nvSpPr>
          <p:spPr>
            <a:xfrm>
              <a:off x="1496963" y="3931057"/>
              <a:ext cx="208623" cy="927513"/>
            </a:xfrm>
            <a:custGeom>
              <a:rect b="b" l="l" r="r" t="t"/>
              <a:pathLst>
                <a:path extrusionOk="0" h="927513" w="208623">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41" name="Google Shape;2641;p54"/>
          <p:cNvGrpSpPr/>
          <p:nvPr/>
        </p:nvGrpSpPr>
        <p:grpSpPr>
          <a:xfrm>
            <a:off x="5105170" y="3300536"/>
            <a:ext cx="244896" cy="287940"/>
            <a:chOff x="10498304" y="503714"/>
            <a:chExt cx="1306112" cy="1536498"/>
          </a:xfrm>
        </p:grpSpPr>
        <p:sp>
          <p:nvSpPr>
            <p:cNvPr id="2642" name="Google Shape;2642;p54"/>
            <p:cNvSpPr/>
            <p:nvPr/>
          </p:nvSpPr>
          <p:spPr>
            <a:xfrm>
              <a:off x="10498304" y="503714"/>
              <a:ext cx="1306112" cy="1536498"/>
            </a:xfrm>
            <a:custGeom>
              <a:rect b="b" l="l" r="r" t="t"/>
              <a:pathLst>
                <a:path extrusionOk="0" h="1536498" w="1306112">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54"/>
            <p:cNvSpPr/>
            <p:nvPr/>
          </p:nvSpPr>
          <p:spPr>
            <a:xfrm>
              <a:off x="10684774" y="597322"/>
              <a:ext cx="231508" cy="231505"/>
            </a:xfrm>
            <a:custGeom>
              <a:rect b="b" l="l" r="r" t="t"/>
              <a:pathLst>
                <a:path extrusionOk="0" h="231505" w="231508">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54"/>
            <p:cNvSpPr/>
            <p:nvPr/>
          </p:nvSpPr>
          <p:spPr>
            <a:xfrm>
              <a:off x="10964497" y="59732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54"/>
            <p:cNvSpPr/>
            <p:nvPr/>
          </p:nvSpPr>
          <p:spPr>
            <a:xfrm>
              <a:off x="10964497" y="69056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54"/>
            <p:cNvSpPr/>
            <p:nvPr/>
          </p:nvSpPr>
          <p:spPr>
            <a:xfrm>
              <a:off x="10964497" y="78380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54"/>
            <p:cNvSpPr/>
            <p:nvPr/>
          </p:nvSpPr>
          <p:spPr>
            <a:xfrm>
              <a:off x="10684774" y="877042"/>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8" name="Google Shape;2648;p54"/>
            <p:cNvSpPr/>
            <p:nvPr/>
          </p:nvSpPr>
          <p:spPr>
            <a:xfrm>
              <a:off x="10684774" y="97028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9" name="Google Shape;2649;p54"/>
            <p:cNvSpPr/>
            <p:nvPr/>
          </p:nvSpPr>
          <p:spPr>
            <a:xfrm>
              <a:off x="10684774" y="106352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0" name="Google Shape;2650;p54"/>
            <p:cNvSpPr/>
            <p:nvPr/>
          </p:nvSpPr>
          <p:spPr>
            <a:xfrm>
              <a:off x="10733820" y="1540691"/>
              <a:ext cx="928375" cy="499517"/>
            </a:xfrm>
            <a:custGeom>
              <a:rect b="b" l="l" r="r" t="t"/>
              <a:pathLst>
                <a:path extrusionOk="0" h="499517" w="928375">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1" name="Google Shape;2651;p54"/>
            <p:cNvSpPr/>
            <p:nvPr/>
          </p:nvSpPr>
          <p:spPr>
            <a:xfrm>
              <a:off x="10591535" y="1250004"/>
              <a:ext cx="278125" cy="45025"/>
            </a:xfrm>
            <a:custGeom>
              <a:rect b="b" l="l" r="r" t="t"/>
              <a:pathLst>
                <a:path extrusionOk="0" h="45025" w="278125">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54"/>
            <p:cNvSpPr/>
            <p:nvPr/>
          </p:nvSpPr>
          <p:spPr>
            <a:xfrm>
              <a:off x="10917877" y="1484427"/>
              <a:ext cx="324748" cy="324754"/>
            </a:xfrm>
            <a:custGeom>
              <a:rect b="b" l="l" r="r" t="t"/>
              <a:pathLst>
                <a:path extrusionOk="0" h="324754" w="324748">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54"/>
            <p:cNvSpPr/>
            <p:nvPr/>
          </p:nvSpPr>
          <p:spPr>
            <a:xfrm>
              <a:off x="10824634" y="1391190"/>
              <a:ext cx="511230" cy="511227"/>
            </a:xfrm>
            <a:custGeom>
              <a:rect b="b" l="l" r="r" t="t"/>
              <a:pathLst>
                <a:path extrusionOk="0" h="511227" w="51123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54" name="Google Shape;2654;p54"/>
          <p:cNvSpPr/>
          <p:nvPr/>
        </p:nvSpPr>
        <p:spPr>
          <a:xfrm>
            <a:off x="8142831" y="3775361"/>
            <a:ext cx="285616" cy="214348"/>
          </a:xfrm>
          <a:custGeom>
            <a:rect b="b" l="l" r="r" t="t"/>
            <a:pathLst>
              <a:path extrusionOk="0" h="1085308" w="1446157">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5" name="Google Shape;2655;p54"/>
          <p:cNvSpPr/>
          <p:nvPr/>
        </p:nvSpPr>
        <p:spPr>
          <a:xfrm>
            <a:off x="7704953" y="1992004"/>
            <a:ext cx="285637" cy="292009"/>
          </a:xfrm>
          <a:custGeom>
            <a:rect b="b" l="l" r="r" t="t"/>
            <a:pathLst>
              <a:path extrusionOk="0" h="1536888" w="150335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56" name="Google Shape;2656;p54"/>
          <p:cNvGrpSpPr/>
          <p:nvPr/>
        </p:nvGrpSpPr>
        <p:grpSpPr>
          <a:xfrm>
            <a:off x="6399269" y="3742013"/>
            <a:ext cx="281044" cy="281044"/>
            <a:chOff x="965200" y="1989458"/>
            <a:chExt cx="2879551" cy="2879550"/>
          </a:xfrm>
        </p:grpSpPr>
        <p:sp>
          <p:nvSpPr>
            <p:cNvPr id="2657" name="Google Shape;2657;p54"/>
            <p:cNvSpPr/>
            <p:nvPr/>
          </p:nvSpPr>
          <p:spPr>
            <a:xfrm>
              <a:off x="2082451" y="3071202"/>
              <a:ext cx="641621" cy="1012217"/>
            </a:xfrm>
            <a:custGeom>
              <a:rect b="b" l="l" r="r" t="t"/>
              <a:pathLst>
                <a:path extrusionOk="0" h="1012217" w="641621">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8" name="Google Shape;2658;p54"/>
            <p:cNvSpPr/>
            <p:nvPr/>
          </p:nvSpPr>
          <p:spPr>
            <a:xfrm>
              <a:off x="965200" y="2956790"/>
              <a:ext cx="701587" cy="944892"/>
            </a:xfrm>
            <a:custGeom>
              <a:rect b="b" l="l" r="r" t="t"/>
              <a:pathLst>
                <a:path extrusionOk="0" h="944892" w="701587">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9" name="Google Shape;2659;p54"/>
            <p:cNvSpPr/>
            <p:nvPr/>
          </p:nvSpPr>
          <p:spPr>
            <a:xfrm>
              <a:off x="3132201" y="2956790"/>
              <a:ext cx="712550" cy="944892"/>
            </a:xfrm>
            <a:custGeom>
              <a:rect b="b" l="l" r="r" t="t"/>
              <a:pathLst>
                <a:path extrusionOk="0" h="944892" w="71255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54"/>
            <p:cNvSpPr/>
            <p:nvPr/>
          </p:nvSpPr>
          <p:spPr>
            <a:xfrm>
              <a:off x="1494107" y="2767707"/>
              <a:ext cx="1810749" cy="1634128"/>
            </a:xfrm>
            <a:custGeom>
              <a:rect b="b" l="l" r="r" t="t"/>
              <a:pathLst>
                <a:path extrusionOk="0" h="1634128" w="1810749">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54"/>
            <p:cNvSpPr/>
            <p:nvPr/>
          </p:nvSpPr>
          <p:spPr>
            <a:xfrm>
              <a:off x="1932532" y="4193260"/>
              <a:ext cx="944892" cy="675748"/>
            </a:xfrm>
            <a:custGeom>
              <a:rect b="b" l="l" r="r" t="t"/>
              <a:pathLst>
                <a:path extrusionOk="0" h="675748" w="944892">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54"/>
            <p:cNvSpPr/>
            <p:nvPr/>
          </p:nvSpPr>
          <p:spPr>
            <a:xfrm>
              <a:off x="1932532" y="4200768"/>
              <a:ext cx="84678" cy="282488"/>
            </a:xfrm>
            <a:custGeom>
              <a:rect b="b" l="l" r="r" t="t"/>
              <a:pathLst>
                <a:path extrusionOk="0" h="282488" w="84678">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54"/>
            <p:cNvSpPr/>
            <p:nvPr/>
          </p:nvSpPr>
          <p:spPr>
            <a:xfrm>
              <a:off x="1932532" y="1989458"/>
              <a:ext cx="944892" cy="696173"/>
            </a:xfrm>
            <a:custGeom>
              <a:rect b="b" l="l" r="r" t="t"/>
              <a:pathLst>
                <a:path extrusionOk="0" h="696173" w="944892">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54"/>
            <p:cNvSpPr/>
            <p:nvPr/>
          </p:nvSpPr>
          <p:spPr>
            <a:xfrm>
              <a:off x="1932532" y="2385427"/>
              <a:ext cx="84678" cy="299379"/>
            </a:xfrm>
            <a:custGeom>
              <a:rect b="b" l="l" r="r" t="t"/>
              <a:pathLst>
                <a:path extrusionOk="0" h="299379" w="84678">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65" name="Google Shape;2665;p54"/>
          <p:cNvGrpSpPr/>
          <p:nvPr/>
        </p:nvGrpSpPr>
        <p:grpSpPr>
          <a:xfrm>
            <a:off x="5536639" y="1554474"/>
            <a:ext cx="261662" cy="285066"/>
            <a:chOff x="9422494" y="3313750"/>
            <a:chExt cx="1655039" cy="1803075"/>
          </a:xfrm>
        </p:grpSpPr>
        <p:sp>
          <p:nvSpPr>
            <p:cNvPr id="2666" name="Google Shape;2666;p54"/>
            <p:cNvSpPr/>
            <p:nvPr/>
          </p:nvSpPr>
          <p:spPr>
            <a:xfrm>
              <a:off x="9975761" y="3313750"/>
              <a:ext cx="944838" cy="828379"/>
            </a:xfrm>
            <a:custGeom>
              <a:rect b="b" l="l" r="r" t="t"/>
              <a:pathLst>
                <a:path extrusionOk="0" h="828379" w="944838">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7" name="Google Shape;2667;p54"/>
            <p:cNvSpPr/>
            <p:nvPr/>
          </p:nvSpPr>
          <p:spPr>
            <a:xfrm>
              <a:off x="10262144" y="3533412"/>
              <a:ext cx="382675" cy="382682"/>
            </a:xfrm>
            <a:custGeom>
              <a:rect b="b" l="l" r="r" t="t"/>
              <a:pathLst>
                <a:path extrusionOk="0" h="382682" w="382675">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54"/>
            <p:cNvSpPr/>
            <p:nvPr/>
          </p:nvSpPr>
          <p:spPr>
            <a:xfrm>
              <a:off x="9422494" y="4139349"/>
              <a:ext cx="1655039" cy="977476"/>
            </a:xfrm>
            <a:custGeom>
              <a:rect b="b" l="l" r="r" t="t"/>
              <a:pathLst>
                <a:path extrusionOk="0" h="977476" w="1655039">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69" name="Google Shape;2669;p54"/>
          <p:cNvSpPr/>
          <p:nvPr/>
        </p:nvSpPr>
        <p:spPr>
          <a:xfrm>
            <a:off x="1589616" y="3741273"/>
            <a:ext cx="284401" cy="284236"/>
          </a:xfrm>
          <a:custGeom>
            <a:rect b="b" l="l" r="r" t="t"/>
            <a:pathLst>
              <a:path extrusionOk="0" h="653415" w="653795">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670" name="Google Shape;2670;p54"/>
          <p:cNvGrpSpPr/>
          <p:nvPr/>
        </p:nvGrpSpPr>
        <p:grpSpPr>
          <a:xfrm>
            <a:off x="5116067" y="1998904"/>
            <a:ext cx="227848" cy="278656"/>
            <a:chOff x="7662862" y="3107911"/>
            <a:chExt cx="522827" cy="639413"/>
          </a:xfrm>
        </p:grpSpPr>
        <p:sp>
          <p:nvSpPr>
            <p:cNvPr id="2671" name="Google Shape;2671;p54"/>
            <p:cNvSpPr/>
            <p:nvPr/>
          </p:nvSpPr>
          <p:spPr>
            <a:xfrm>
              <a:off x="7662862" y="3107911"/>
              <a:ext cx="522827" cy="639413"/>
            </a:xfrm>
            <a:custGeom>
              <a:rect b="b" l="l" r="r" t="t"/>
              <a:pathLst>
                <a:path extrusionOk="0" h="639413" w="522827">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2" name="Google Shape;2672;p54"/>
            <p:cNvSpPr/>
            <p:nvPr/>
          </p:nvSpPr>
          <p:spPr>
            <a:xfrm>
              <a:off x="7837264" y="3495865"/>
              <a:ext cx="251364" cy="134969"/>
            </a:xfrm>
            <a:custGeom>
              <a:rect b="b" l="l" r="r" t="t"/>
              <a:pathLst>
                <a:path extrusionOk="0" h="134969" w="251364">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3" name="Google Shape;2673;p54"/>
            <p:cNvSpPr/>
            <p:nvPr/>
          </p:nvSpPr>
          <p:spPr>
            <a:xfrm>
              <a:off x="7876126" y="3534536"/>
              <a:ext cx="173831" cy="18668"/>
            </a:xfrm>
            <a:custGeom>
              <a:rect b="b" l="l" r="r" t="t"/>
              <a:pathLst>
                <a:path extrusionOk="0" h="18668" w="173831">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4" name="Google Shape;2674;p54"/>
            <p:cNvSpPr/>
            <p:nvPr/>
          </p:nvSpPr>
          <p:spPr>
            <a:xfrm>
              <a:off x="7894890" y="3573303"/>
              <a:ext cx="136303" cy="18668"/>
            </a:xfrm>
            <a:custGeom>
              <a:rect b="b" l="l" r="r" t="t"/>
              <a:pathLst>
                <a:path extrusionOk="0" h="18668" w="136303">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5" name="Google Shape;2675;p54"/>
            <p:cNvSpPr/>
            <p:nvPr/>
          </p:nvSpPr>
          <p:spPr>
            <a:xfrm>
              <a:off x="7876221" y="3224307"/>
              <a:ext cx="173640" cy="173640"/>
            </a:xfrm>
            <a:custGeom>
              <a:rect b="b" l="l" r="r" t="t"/>
              <a:pathLst>
                <a:path extrusionOk="0" h="173640" w="17364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6" name="Google Shape;2676;p54"/>
            <p:cNvSpPr/>
            <p:nvPr/>
          </p:nvSpPr>
          <p:spPr>
            <a:xfrm>
              <a:off x="7837360" y="3187311"/>
              <a:ext cx="251459" cy="249689"/>
            </a:xfrm>
            <a:custGeom>
              <a:rect b="b" l="l" r="r" t="t"/>
              <a:pathLst>
                <a:path extrusionOk="0" h="249689" w="251459">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677" name="Google Shape;2677;p54"/>
          <p:cNvGrpSpPr/>
          <p:nvPr/>
        </p:nvGrpSpPr>
        <p:grpSpPr>
          <a:xfrm>
            <a:off x="7265516" y="1998708"/>
            <a:ext cx="283464" cy="283464"/>
            <a:chOff x="6822566" y="3141725"/>
            <a:chExt cx="571500" cy="571499"/>
          </a:xfrm>
        </p:grpSpPr>
        <p:sp>
          <p:nvSpPr>
            <p:cNvPr id="2678" name="Google Shape;2678;p54"/>
            <p:cNvSpPr/>
            <p:nvPr/>
          </p:nvSpPr>
          <p:spPr>
            <a:xfrm>
              <a:off x="6822566" y="3141725"/>
              <a:ext cx="571500" cy="571499"/>
            </a:xfrm>
            <a:custGeom>
              <a:rect b="b" l="l" r="r" t="t"/>
              <a:pathLst>
                <a:path extrusionOk="0" h="571499" w="57150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9" name="Google Shape;2679;p54"/>
            <p:cNvSpPr/>
            <p:nvPr/>
          </p:nvSpPr>
          <p:spPr>
            <a:xfrm>
              <a:off x="6856475" y="3175634"/>
              <a:ext cx="503872" cy="503872"/>
            </a:xfrm>
            <a:custGeom>
              <a:rect b="b" l="l" r="r" t="t"/>
              <a:pathLst>
                <a:path extrusionOk="0" h="503872" w="503872">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0" name="Google Shape;2680;p54"/>
            <p:cNvSpPr/>
            <p:nvPr/>
          </p:nvSpPr>
          <p:spPr>
            <a:xfrm>
              <a:off x="7054976" y="3374135"/>
              <a:ext cx="106870" cy="106870"/>
            </a:xfrm>
            <a:custGeom>
              <a:rect b="b" l="l" r="r" t="t"/>
              <a:pathLst>
                <a:path extrusionOk="0" h="106870" w="10687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1" name="Google Shape;2681;p54"/>
            <p:cNvSpPr/>
            <p:nvPr/>
          </p:nvSpPr>
          <p:spPr>
            <a:xfrm>
              <a:off x="6974449" y="3209543"/>
              <a:ext cx="268019" cy="163353"/>
            </a:xfrm>
            <a:custGeom>
              <a:rect b="b" l="l" r="r" t="t"/>
              <a:pathLst>
                <a:path extrusionOk="0" h="163353" w="268019">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2" name="Google Shape;2682;p54"/>
            <p:cNvSpPr/>
            <p:nvPr/>
          </p:nvSpPr>
          <p:spPr>
            <a:xfrm>
              <a:off x="6890243" y="3394455"/>
              <a:ext cx="195474" cy="234283"/>
            </a:xfrm>
            <a:custGeom>
              <a:rect b="b" l="l" r="r" t="t"/>
              <a:pathLst>
                <a:path extrusionOk="0" h="234283" w="195474">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3" name="Google Shape;2683;p54"/>
            <p:cNvSpPr/>
            <p:nvPr/>
          </p:nvSpPr>
          <p:spPr>
            <a:xfrm>
              <a:off x="7131045" y="3394264"/>
              <a:ext cx="195526" cy="234378"/>
            </a:xfrm>
            <a:custGeom>
              <a:rect b="b" l="l" r="r" t="t"/>
              <a:pathLst>
                <a:path extrusionOk="0" h="234378" w="195526">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684" name="Google Shape;2684;p54"/>
          <p:cNvSpPr/>
          <p:nvPr/>
        </p:nvSpPr>
        <p:spPr>
          <a:xfrm>
            <a:off x="5117544" y="2870964"/>
            <a:ext cx="220148" cy="284277"/>
          </a:xfrm>
          <a:custGeom>
            <a:rect b="b" l="l" r="r" t="t"/>
            <a:pathLst>
              <a:path extrusionOk="0" h="653510" w="506087">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5" name="Google Shape;2685;p54"/>
          <p:cNvSpPr/>
          <p:nvPr/>
        </p:nvSpPr>
        <p:spPr>
          <a:xfrm>
            <a:off x="5525969" y="4178945"/>
            <a:ext cx="283001" cy="282957"/>
          </a:xfrm>
          <a:custGeom>
            <a:rect b="b" l="l" r="r" t="t"/>
            <a:pathLst>
              <a:path extrusionOk="0" h="615124" w="615219">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686" name="Google Shape;2686;p54"/>
          <p:cNvGrpSpPr/>
          <p:nvPr/>
        </p:nvGrpSpPr>
        <p:grpSpPr>
          <a:xfrm>
            <a:off x="6397241" y="2866966"/>
            <a:ext cx="283517" cy="283509"/>
            <a:chOff x="2843215" y="176245"/>
            <a:chExt cx="6502675" cy="6502493"/>
          </a:xfrm>
        </p:grpSpPr>
        <p:sp>
          <p:nvSpPr>
            <p:cNvPr id="2687" name="Google Shape;2687;p54"/>
            <p:cNvSpPr/>
            <p:nvPr/>
          </p:nvSpPr>
          <p:spPr>
            <a:xfrm>
              <a:off x="2843215" y="176245"/>
              <a:ext cx="6502675" cy="6502493"/>
            </a:xfrm>
            <a:custGeom>
              <a:rect b="b" l="l" r="r" t="t"/>
              <a:pathLst>
                <a:path extrusionOk="0" h="6502493" w="6502675">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8" name="Google Shape;2688;p54"/>
            <p:cNvSpPr/>
            <p:nvPr/>
          </p:nvSpPr>
          <p:spPr>
            <a:xfrm>
              <a:off x="5390586" y="2418301"/>
              <a:ext cx="1407865" cy="2018061"/>
            </a:xfrm>
            <a:custGeom>
              <a:rect b="b" l="l" r="r" t="t"/>
              <a:pathLst>
                <a:path extrusionOk="0" h="2018061" w="1407865">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55"/>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icons</a:t>
            </a:r>
            <a:endParaRPr/>
          </a:p>
        </p:txBody>
      </p:sp>
      <p:sp>
        <p:nvSpPr>
          <p:cNvPr id="2694" name="Google Shape;2694;p55"/>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icons</a:t>
            </a:r>
            <a:endParaRPr/>
          </a:p>
        </p:txBody>
      </p:sp>
      <p:grpSp>
        <p:nvGrpSpPr>
          <p:cNvPr id="2695" name="Google Shape;2695;p55"/>
          <p:cNvGrpSpPr/>
          <p:nvPr/>
        </p:nvGrpSpPr>
        <p:grpSpPr>
          <a:xfrm>
            <a:off x="2043469" y="2434024"/>
            <a:ext cx="254020" cy="275455"/>
            <a:chOff x="2216956" y="1510503"/>
            <a:chExt cx="318721" cy="345615"/>
          </a:xfrm>
        </p:grpSpPr>
        <p:sp>
          <p:nvSpPr>
            <p:cNvPr id="2696" name="Google Shape;2696;p55"/>
            <p:cNvSpPr/>
            <p:nvPr/>
          </p:nvSpPr>
          <p:spPr>
            <a:xfrm>
              <a:off x="2386724" y="1510503"/>
              <a:ext cx="142524" cy="151594"/>
            </a:xfrm>
            <a:custGeom>
              <a:rect b="b" l="l" r="r" t="t"/>
              <a:pathLst>
                <a:path extrusionOk="0" h="4763" w="4478">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5"/>
            <p:cNvSpPr/>
            <p:nvPr/>
          </p:nvSpPr>
          <p:spPr>
            <a:xfrm>
              <a:off x="2423102" y="1541185"/>
              <a:ext cx="77723" cy="77723"/>
            </a:xfrm>
            <a:custGeom>
              <a:rect b="b" l="l" r="r" t="t"/>
              <a:pathLst>
                <a:path extrusionOk="0" h="2442" w="2442">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5"/>
            <p:cNvSpPr/>
            <p:nvPr/>
          </p:nvSpPr>
          <p:spPr>
            <a:xfrm>
              <a:off x="2216956" y="1538543"/>
              <a:ext cx="318721" cy="317575"/>
            </a:xfrm>
            <a:custGeom>
              <a:rect b="b" l="l" r="r" t="t"/>
              <a:pathLst>
                <a:path extrusionOk="0" h="9978" w="10014">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5"/>
            <p:cNvSpPr/>
            <p:nvPr/>
          </p:nvSpPr>
          <p:spPr>
            <a:xfrm>
              <a:off x="2275327" y="1662448"/>
              <a:ext cx="100066" cy="39434"/>
            </a:xfrm>
            <a:custGeom>
              <a:rect b="b" l="l" r="r" t="t"/>
              <a:pathLst>
                <a:path extrusionOk="0" h="1239" w="3144">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5"/>
            <p:cNvSpPr/>
            <p:nvPr/>
          </p:nvSpPr>
          <p:spPr>
            <a:xfrm>
              <a:off x="2371192" y="1745422"/>
              <a:ext cx="101211" cy="60663"/>
            </a:xfrm>
            <a:custGeom>
              <a:rect b="b" l="l" r="r" t="t"/>
              <a:pathLst>
                <a:path extrusionOk="0" h="1906" w="318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55"/>
          <p:cNvGrpSpPr/>
          <p:nvPr/>
        </p:nvGrpSpPr>
        <p:grpSpPr>
          <a:xfrm>
            <a:off x="2031382" y="2916307"/>
            <a:ext cx="278195" cy="183349"/>
            <a:chOff x="3988156" y="1568461"/>
            <a:chExt cx="349052" cy="230049"/>
          </a:xfrm>
        </p:grpSpPr>
        <p:sp>
          <p:nvSpPr>
            <p:cNvPr id="2702" name="Google Shape;2702;p55"/>
            <p:cNvSpPr/>
            <p:nvPr/>
          </p:nvSpPr>
          <p:spPr>
            <a:xfrm>
              <a:off x="3988156" y="1571135"/>
              <a:ext cx="349052" cy="227376"/>
            </a:xfrm>
            <a:custGeom>
              <a:rect b="b" l="l" r="r" t="t"/>
              <a:pathLst>
                <a:path extrusionOk="0" h="7144" w="10967">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5"/>
            <p:cNvSpPr/>
            <p:nvPr/>
          </p:nvSpPr>
          <p:spPr>
            <a:xfrm>
              <a:off x="4188256" y="1568461"/>
              <a:ext cx="146661" cy="61809"/>
            </a:xfrm>
            <a:custGeom>
              <a:rect b="b" l="l" r="r" t="t"/>
              <a:pathLst>
                <a:path extrusionOk="0" h="1942" w="4608">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5"/>
            <p:cNvSpPr/>
            <p:nvPr/>
          </p:nvSpPr>
          <p:spPr>
            <a:xfrm>
              <a:off x="4123805" y="1677598"/>
              <a:ext cx="13304" cy="13304"/>
            </a:xfrm>
            <a:custGeom>
              <a:rect b="b" l="l" r="r" t="t"/>
              <a:pathLst>
                <a:path extrusionOk="0" h="418" w="418">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5"/>
            <p:cNvSpPr/>
            <p:nvPr/>
          </p:nvSpPr>
          <p:spPr>
            <a:xfrm>
              <a:off x="4096147" y="1677598"/>
              <a:ext cx="13304" cy="13304"/>
            </a:xfrm>
            <a:custGeom>
              <a:rect b="b" l="l" r="r" t="t"/>
              <a:pathLst>
                <a:path extrusionOk="0" h="418" w="418">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5"/>
            <p:cNvSpPr/>
            <p:nvPr/>
          </p:nvSpPr>
          <p:spPr>
            <a:xfrm>
              <a:off x="4068871" y="1677598"/>
              <a:ext cx="13686" cy="13304"/>
            </a:xfrm>
            <a:custGeom>
              <a:rect b="b" l="l" r="r" t="t"/>
              <a:pathLst>
                <a:path extrusionOk="0" h="418" w="43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5"/>
            <p:cNvSpPr/>
            <p:nvPr/>
          </p:nvSpPr>
          <p:spPr>
            <a:xfrm>
              <a:off x="4041594" y="1677598"/>
              <a:ext cx="13304" cy="13304"/>
            </a:xfrm>
            <a:custGeom>
              <a:rect b="b" l="l" r="r" t="t"/>
              <a:pathLst>
                <a:path extrusionOk="0" h="418" w="418">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5"/>
            <p:cNvSpPr/>
            <p:nvPr/>
          </p:nvSpPr>
          <p:spPr>
            <a:xfrm>
              <a:off x="4239402" y="1677598"/>
              <a:ext cx="13304" cy="13304"/>
            </a:xfrm>
            <a:custGeom>
              <a:rect b="b" l="l" r="r" t="t"/>
              <a:pathLst>
                <a:path extrusionOk="0" h="418" w="418">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55"/>
          <p:cNvGrpSpPr/>
          <p:nvPr/>
        </p:nvGrpSpPr>
        <p:grpSpPr>
          <a:xfrm>
            <a:off x="2899974" y="2869683"/>
            <a:ext cx="286336" cy="276597"/>
            <a:chOff x="2633037" y="1499873"/>
            <a:chExt cx="379002" cy="366112"/>
          </a:xfrm>
        </p:grpSpPr>
        <p:sp>
          <p:nvSpPr>
            <p:cNvPr id="2710" name="Google Shape;2710;p55"/>
            <p:cNvSpPr/>
            <p:nvPr/>
          </p:nvSpPr>
          <p:spPr>
            <a:xfrm>
              <a:off x="2798635" y="1499873"/>
              <a:ext cx="20497" cy="106145"/>
            </a:xfrm>
            <a:custGeom>
              <a:rect b="b" l="l" r="r" t="t"/>
              <a:pathLst>
                <a:path extrusionOk="0" h="3335" w="644">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5"/>
            <p:cNvSpPr/>
            <p:nvPr/>
          </p:nvSpPr>
          <p:spPr>
            <a:xfrm>
              <a:off x="2847140" y="1499873"/>
              <a:ext cx="20115" cy="106145"/>
            </a:xfrm>
            <a:custGeom>
              <a:rect b="b" l="l" r="r" t="t"/>
              <a:pathLst>
                <a:path extrusionOk="0" h="3335" w="632">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5"/>
            <p:cNvSpPr/>
            <p:nvPr/>
          </p:nvSpPr>
          <p:spPr>
            <a:xfrm>
              <a:off x="2652738" y="1825405"/>
              <a:ext cx="359301" cy="40580"/>
            </a:xfrm>
            <a:custGeom>
              <a:rect b="b" l="l" r="r" t="t"/>
              <a:pathLst>
                <a:path extrusionOk="0" h="1275" w="11289">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5"/>
            <p:cNvSpPr/>
            <p:nvPr/>
          </p:nvSpPr>
          <p:spPr>
            <a:xfrm>
              <a:off x="2657289" y="1641983"/>
              <a:ext cx="64833" cy="73935"/>
            </a:xfrm>
            <a:custGeom>
              <a:rect b="b" l="l" r="r" t="t"/>
              <a:pathLst>
                <a:path extrusionOk="0" h="2323" w="2037">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5"/>
            <p:cNvSpPr/>
            <p:nvPr/>
          </p:nvSpPr>
          <p:spPr>
            <a:xfrm>
              <a:off x="2633037" y="1617730"/>
              <a:ext cx="325945" cy="195198"/>
            </a:xfrm>
            <a:custGeom>
              <a:rect b="b" l="l" r="r" t="t"/>
              <a:pathLst>
                <a:path extrusionOk="0" h="6133" w="10241">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5"/>
            <p:cNvSpPr/>
            <p:nvPr/>
          </p:nvSpPr>
          <p:spPr>
            <a:xfrm>
              <a:off x="2826293" y="1674574"/>
              <a:ext cx="99334" cy="106145"/>
            </a:xfrm>
            <a:custGeom>
              <a:rect b="b" l="l" r="r" t="t"/>
              <a:pathLst>
                <a:path extrusionOk="0" h="3335" w="3121">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55"/>
          <p:cNvGrpSpPr/>
          <p:nvPr/>
        </p:nvGrpSpPr>
        <p:grpSpPr>
          <a:xfrm>
            <a:off x="6842598" y="1560119"/>
            <a:ext cx="261275" cy="284536"/>
            <a:chOff x="6675256" y="1516169"/>
            <a:chExt cx="327823" cy="357009"/>
          </a:xfrm>
        </p:grpSpPr>
        <p:sp>
          <p:nvSpPr>
            <p:cNvPr id="2717" name="Google Shape;2717;p55"/>
            <p:cNvSpPr/>
            <p:nvPr/>
          </p:nvSpPr>
          <p:spPr>
            <a:xfrm>
              <a:off x="6675256" y="1516169"/>
              <a:ext cx="111078" cy="188737"/>
            </a:xfrm>
            <a:custGeom>
              <a:rect b="b" l="l" r="r" t="t"/>
              <a:pathLst>
                <a:path extrusionOk="0" h="5930" w="349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5"/>
            <p:cNvSpPr/>
            <p:nvPr/>
          </p:nvSpPr>
          <p:spPr>
            <a:xfrm>
              <a:off x="6696103" y="1679507"/>
              <a:ext cx="10630" cy="26162"/>
            </a:xfrm>
            <a:custGeom>
              <a:rect b="b" l="l" r="r" t="t"/>
              <a:pathLst>
                <a:path extrusionOk="0" h="822" w="334">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5"/>
            <p:cNvSpPr/>
            <p:nvPr/>
          </p:nvSpPr>
          <p:spPr>
            <a:xfrm>
              <a:off x="6752183" y="1679507"/>
              <a:ext cx="10280" cy="26162"/>
            </a:xfrm>
            <a:custGeom>
              <a:rect b="b" l="l" r="r" t="t"/>
              <a:pathLst>
                <a:path extrusionOk="0" h="822" w="323">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5"/>
            <p:cNvSpPr/>
            <p:nvPr/>
          </p:nvSpPr>
          <p:spPr>
            <a:xfrm>
              <a:off x="6919310" y="1734060"/>
              <a:ext cx="45131" cy="15946"/>
            </a:xfrm>
            <a:custGeom>
              <a:rect b="b" l="l" r="r" t="t"/>
              <a:pathLst>
                <a:path extrusionOk="0" h="501" w="1418">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5"/>
            <p:cNvSpPr/>
            <p:nvPr/>
          </p:nvSpPr>
          <p:spPr>
            <a:xfrm>
              <a:off x="6879907" y="1706020"/>
              <a:ext cx="123172" cy="167158"/>
            </a:xfrm>
            <a:custGeom>
              <a:rect b="b" l="l" r="r" t="t"/>
              <a:pathLst>
                <a:path extrusionOk="0" h="5252" w="387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5"/>
            <p:cNvSpPr/>
            <p:nvPr/>
          </p:nvSpPr>
          <p:spPr>
            <a:xfrm>
              <a:off x="6902632" y="1840173"/>
              <a:ext cx="10630" cy="32623"/>
            </a:xfrm>
            <a:custGeom>
              <a:rect b="b" l="l" r="r" t="t"/>
              <a:pathLst>
                <a:path extrusionOk="0" h="1025" w="334">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5"/>
            <p:cNvSpPr/>
            <p:nvPr/>
          </p:nvSpPr>
          <p:spPr>
            <a:xfrm>
              <a:off x="6970075" y="1840173"/>
              <a:ext cx="10280" cy="32623"/>
            </a:xfrm>
            <a:custGeom>
              <a:rect b="b" l="l" r="r" t="t"/>
              <a:pathLst>
                <a:path extrusionOk="0" h="1025" w="323">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5"/>
            <p:cNvSpPr/>
            <p:nvPr/>
          </p:nvSpPr>
          <p:spPr>
            <a:xfrm>
              <a:off x="6772267" y="1594241"/>
              <a:ext cx="182690" cy="100830"/>
            </a:xfrm>
            <a:custGeom>
              <a:rect b="b" l="l" r="r" t="t"/>
              <a:pathLst>
                <a:path extrusionOk="0" h="3168" w="574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5"/>
            <p:cNvSpPr/>
            <p:nvPr/>
          </p:nvSpPr>
          <p:spPr>
            <a:xfrm>
              <a:off x="6716950" y="1716268"/>
              <a:ext cx="181926" cy="100448"/>
            </a:xfrm>
            <a:custGeom>
              <a:rect b="b" l="l" r="r" t="t"/>
              <a:pathLst>
                <a:path extrusionOk="0" h="3156" w="5716">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55"/>
          <p:cNvGrpSpPr/>
          <p:nvPr/>
        </p:nvGrpSpPr>
        <p:grpSpPr>
          <a:xfrm>
            <a:off x="7729305" y="1994390"/>
            <a:ext cx="239815" cy="284232"/>
            <a:chOff x="8020159" y="1516551"/>
            <a:chExt cx="300897" cy="356627"/>
          </a:xfrm>
        </p:grpSpPr>
        <p:sp>
          <p:nvSpPr>
            <p:cNvPr id="2727" name="Google Shape;2727;p55"/>
            <p:cNvSpPr/>
            <p:nvPr/>
          </p:nvSpPr>
          <p:spPr>
            <a:xfrm>
              <a:off x="8126240" y="1669482"/>
              <a:ext cx="88703" cy="30523"/>
            </a:xfrm>
            <a:custGeom>
              <a:rect b="b" l="l" r="r" t="t"/>
              <a:pathLst>
                <a:path extrusionOk="0" h="959" w="2787">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5"/>
            <p:cNvSpPr/>
            <p:nvPr/>
          </p:nvSpPr>
          <p:spPr>
            <a:xfrm>
              <a:off x="8069778" y="1621518"/>
              <a:ext cx="200513" cy="251278"/>
            </a:xfrm>
            <a:custGeom>
              <a:rect b="b" l="l" r="r" t="t"/>
              <a:pathLst>
                <a:path extrusionOk="0" h="7895" w="630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5"/>
            <p:cNvSpPr/>
            <p:nvPr/>
          </p:nvSpPr>
          <p:spPr>
            <a:xfrm>
              <a:off x="8103515" y="1851535"/>
              <a:ext cx="10630" cy="21643"/>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5"/>
            <p:cNvSpPr/>
            <p:nvPr/>
          </p:nvSpPr>
          <p:spPr>
            <a:xfrm>
              <a:off x="8226306" y="1851535"/>
              <a:ext cx="10248" cy="21643"/>
            </a:xfrm>
            <a:custGeom>
              <a:rect b="b" l="l" r="r" t="t"/>
              <a:pathLst>
                <a:path extrusionOk="0" h="680" w="322">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5"/>
            <p:cNvSpPr/>
            <p:nvPr/>
          </p:nvSpPr>
          <p:spPr>
            <a:xfrm>
              <a:off x="8020159" y="1516551"/>
              <a:ext cx="300897" cy="284251"/>
            </a:xfrm>
            <a:custGeom>
              <a:rect b="b" l="l" r="r" t="t"/>
              <a:pathLst>
                <a:path extrusionOk="0" h="8931" w="9454">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2" name="Google Shape;2732;p55"/>
          <p:cNvGrpSpPr/>
          <p:nvPr/>
        </p:nvGrpSpPr>
        <p:grpSpPr>
          <a:xfrm>
            <a:off x="5555142" y="1994390"/>
            <a:ext cx="205114" cy="284232"/>
            <a:chOff x="5377363" y="1516169"/>
            <a:chExt cx="257357" cy="356627"/>
          </a:xfrm>
        </p:grpSpPr>
        <p:sp>
          <p:nvSpPr>
            <p:cNvPr id="2733" name="Google Shape;2733;p55"/>
            <p:cNvSpPr/>
            <p:nvPr/>
          </p:nvSpPr>
          <p:spPr>
            <a:xfrm>
              <a:off x="5377363" y="1516169"/>
              <a:ext cx="257357" cy="356627"/>
            </a:xfrm>
            <a:custGeom>
              <a:rect b="b" l="l" r="r" t="t"/>
              <a:pathLst>
                <a:path extrusionOk="0" h="11205" w="8086">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5"/>
            <p:cNvSpPr/>
            <p:nvPr/>
          </p:nvSpPr>
          <p:spPr>
            <a:xfrm>
              <a:off x="5501681" y="1538925"/>
              <a:ext cx="10248" cy="10248"/>
            </a:xfrm>
            <a:custGeom>
              <a:rect b="b" l="l" r="r" t="t"/>
              <a:pathLst>
                <a:path extrusionOk="0" h="322" w="322">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5"/>
            <p:cNvSpPr/>
            <p:nvPr/>
          </p:nvSpPr>
          <p:spPr>
            <a:xfrm>
              <a:off x="5401233" y="1560886"/>
              <a:ext cx="211112" cy="278554"/>
            </a:xfrm>
            <a:custGeom>
              <a:rect b="b" l="l" r="r" t="t"/>
              <a:pathLst>
                <a:path extrusionOk="0" h="8752" w="6633">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5"/>
            <p:cNvSpPr/>
            <p:nvPr/>
          </p:nvSpPr>
          <p:spPr>
            <a:xfrm>
              <a:off x="5434207" y="1672664"/>
              <a:ext cx="33387" cy="33387"/>
            </a:xfrm>
            <a:custGeom>
              <a:rect b="b" l="l" r="r" t="t"/>
              <a:pathLst>
                <a:path extrusionOk="0" h="1049" w="1049">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5"/>
            <p:cNvSpPr/>
            <p:nvPr/>
          </p:nvSpPr>
          <p:spPr>
            <a:xfrm>
              <a:off x="5434207" y="1723079"/>
              <a:ext cx="33387" cy="33005"/>
            </a:xfrm>
            <a:custGeom>
              <a:rect b="b" l="l" r="r" t="t"/>
              <a:pathLst>
                <a:path extrusionOk="0" h="1037" w="1049">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5"/>
            <p:cNvSpPr/>
            <p:nvPr/>
          </p:nvSpPr>
          <p:spPr>
            <a:xfrm>
              <a:off x="5434207" y="1773112"/>
              <a:ext cx="33387" cy="33355"/>
            </a:xfrm>
            <a:custGeom>
              <a:rect b="b" l="l" r="r" t="t"/>
              <a:pathLst>
                <a:path extrusionOk="0" h="1048" w="1049">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5"/>
            <p:cNvSpPr/>
            <p:nvPr/>
          </p:nvSpPr>
          <p:spPr>
            <a:xfrm>
              <a:off x="5478924" y="1672664"/>
              <a:ext cx="60663" cy="10662"/>
            </a:xfrm>
            <a:custGeom>
              <a:rect b="b" l="l" r="r" t="t"/>
              <a:pathLst>
                <a:path extrusionOk="0" h="335" w="1906">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5"/>
            <p:cNvSpPr/>
            <p:nvPr/>
          </p:nvSpPr>
          <p:spPr>
            <a:xfrm>
              <a:off x="5478924" y="1695039"/>
              <a:ext cx="99716" cy="10630"/>
            </a:xfrm>
            <a:custGeom>
              <a:rect b="b" l="l" r="r" t="t"/>
              <a:pathLst>
                <a:path extrusionOk="0" h="334" w="3133">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5"/>
            <p:cNvSpPr/>
            <p:nvPr/>
          </p:nvSpPr>
          <p:spPr>
            <a:xfrm>
              <a:off x="5478924" y="1723079"/>
              <a:ext cx="60663" cy="10248"/>
            </a:xfrm>
            <a:custGeom>
              <a:rect b="b" l="l" r="r" t="t"/>
              <a:pathLst>
                <a:path extrusionOk="0" h="322" w="1906">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5"/>
            <p:cNvSpPr/>
            <p:nvPr/>
          </p:nvSpPr>
          <p:spPr>
            <a:xfrm>
              <a:off x="5478924" y="1745422"/>
              <a:ext cx="99716" cy="10280"/>
            </a:xfrm>
            <a:custGeom>
              <a:rect b="b" l="l" r="r" t="t"/>
              <a:pathLst>
                <a:path extrusionOk="0" h="323" w="3133">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5"/>
            <p:cNvSpPr/>
            <p:nvPr/>
          </p:nvSpPr>
          <p:spPr>
            <a:xfrm>
              <a:off x="5478924" y="1773112"/>
              <a:ext cx="60663" cy="10630"/>
            </a:xfrm>
            <a:custGeom>
              <a:rect b="b" l="l" r="r" t="t"/>
              <a:pathLst>
                <a:path extrusionOk="0" h="334" w="1906">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5"/>
            <p:cNvSpPr/>
            <p:nvPr/>
          </p:nvSpPr>
          <p:spPr>
            <a:xfrm>
              <a:off x="5478924" y="1795455"/>
              <a:ext cx="99716" cy="10630"/>
            </a:xfrm>
            <a:custGeom>
              <a:rect b="b" l="l" r="r" t="t"/>
              <a:pathLst>
                <a:path extrusionOk="0" h="334"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5"/>
            <p:cNvSpPr/>
            <p:nvPr/>
          </p:nvSpPr>
          <p:spPr>
            <a:xfrm>
              <a:off x="5478924" y="1588926"/>
              <a:ext cx="99716" cy="10662"/>
            </a:xfrm>
            <a:custGeom>
              <a:rect b="b" l="l" r="r" t="t"/>
              <a:pathLst>
                <a:path extrusionOk="0" h="335"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5"/>
            <p:cNvSpPr/>
            <p:nvPr/>
          </p:nvSpPr>
          <p:spPr>
            <a:xfrm>
              <a:off x="5434207" y="1639341"/>
              <a:ext cx="144783" cy="10248"/>
            </a:xfrm>
            <a:custGeom>
              <a:rect b="b" l="l" r="r" t="t"/>
              <a:pathLst>
                <a:path extrusionOk="0" h="322" w="4549">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5"/>
            <p:cNvSpPr/>
            <p:nvPr/>
          </p:nvSpPr>
          <p:spPr>
            <a:xfrm>
              <a:off x="5479306" y="1611301"/>
              <a:ext cx="26926" cy="10248"/>
            </a:xfrm>
            <a:custGeom>
              <a:rect b="b" l="l" r="r" t="t"/>
              <a:pathLst>
                <a:path extrusionOk="0" h="322" w="846">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5"/>
            <p:cNvSpPr/>
            <p:nvPr/>
          </p:nvSpPr>
          <p:spPr>
            <a:xfrm>
              <a:off x="5518327" y="1611301"/>
              <a:ext cx="26958" cy="10248"/>
            </a:xfrm>
            <a:custGeom>
              <a:rect b="b" l="l" r="r" t="t"/>
              <a:pathLst>
                <a:path extrusionOk="0" h="322" w="847">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5"/>
            <p:cNvSpPr/>
            <p:nvPr/>
          </p:nvSpPr>
          <p:spPr>
            <a:xfrm>
              <a:off x="5434207" y="1588926"/>
              <a:ext cx="32623" cy="32623"/>
            </a:xfrm>
            <a:custGeom>
              <a:rect b="b" l="l" r="r" t="t"/>
              <a:pathLst>
                <a:path extrusionOk="0" h="1025" w="1025">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0" name="Google Shape;2750;p55"/>
          <p:cNvGrpSpPr/>
          <p:nvPr/>
        </p:nvGrpSpPr>
        <p:grpSpPr>
          <a:xfrm>
            <a:off x="6831272" y="2447679"/>
            <a:ext cx="283927" cy="253132"/>
            <a:chOff x="4880567" y="1535870"/>
            <a:chExt cx="356245" cy="317607"/>
          </a:xfrm>
        </p:grpSpPr>
        <p:sp>
          <p:nvSpPr>
            <p:cNvPr id="2751" name="Google Shape;2751;p55"/>
            <p:cNvSpPr/>
            <p:nvPr/>
          </p:nvSpPr>
          <p:spPr>
            <a:xfrm>
              <a:off x="5103774" y="1535870"/>
              <a:ext cx="100448" cy="128138"/>
            </a:xfrm>
            <a:custGeom>
              <a:rect b="b" l="l" r="r" t="t"/>
              <a:pathLst>
                <a:path extrusionOk="0" h="4026" w="3156">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5"/>
            <p:cNvSpPr/>
            <p:nvPr/>
          </p:nvSpPr>
          <p:spPr>
            <a:xfrm>
              <a:off x="4880567" y="1552929"/>
              <a:ext cx="200895" cy="300547"/>
            </a:xfrm>
            <a:custGeom>
              <a:rect b="b" l="l" r="r" t="t"/>
              <a:pathLst>
                <a:path extrusionOk="0" h="9443" w="6312">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5"/>
            <p:cNvSpPr/>
            <p:nvPr/>
          </p:nvSpPr>
          <p:spPr>
            <a:xfrm>
              <a:off x="4919620"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5"/>
            <p:cNvSpPr/>
            <p:nvPr/>
          </p:nvSpPr>
          <p:spPr>
            <a:xfrm>
              <a:off x="5031398"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5"/>
            <p:cNvSpPr/>
            <p:nvPr/>
          </p:nvSpPr>
          <p:spPr>
            <a:xfrm>
              <a:off x="5070418" y="1552547"/>
              <a:ext cx="166394" cy="173969"/>
            </a:xfrm>
            <a:custGeom>
              <a:rect b="b" l="l" r="r" t="t"/>
              <a:pathLst>
                <a:path extrusionOk="0" h="5466" w="5228">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55"/>
          <p:cNvGrpSpPr/>
          <p:nvPr/>
        </p:nvGrpSpPr>
        <p:grpSpPr>
          <a:xfrm>
            <a:off x="5960377" y="1559967"/>
            <a:ext cx="284815" cy="284841"/>
            <a:chOff x="5771483" y="1515787"/>
            <a:chExt cx="357359" cy="357391"/>
          </a:xfrm>
        </p:grpSpPr>
        <p:sp>
          <p:nvSpPr>
            <p:cNvPr id="2757" name="Google Shape;2757;p55"/>
            <p:cNvSpPr/>
            <p:nvPr/>
          </p:nvSpPr>
          <p:spPr>
            <a:xfrm>
              <a:off x="5771483" y="1515787"/>
              <a:ext cx="357359" cy="357391"/>
            </a:xfrm>
            <a:custGeom>
              <a:rect b="b" l="l" r="r" t="t"/>
              <a:pathLst>
                <a:path extrusionOk="0" h="11229" w="11228">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5"/>
            <p:cNvSpPr/>
            <p:nvPr/>
          </p:nvSpPr>
          <p:spPr>
            <a:xfrm>
              <a:off x="5837429" y="1583070"/>
              <a:ext cx="185713" cy="183613"/>
            </a:xfrm>
            <a:custGeom>
              <a:rect b="b" l="l" r="r" t="t"/>
              <a:pathLst>
                <a:path extrusionOk="0" h="5769" w="5835">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5"/>
            <p:cNvSpPr/>
            <p:nvPr/>
          </p:nvSpPr>
          <p:spPr>
            <a:xfrm>
              <a:off x="5876068" y="1616584"/>
              <a:ext cx="186859" cy="189501"/>
            </a:xfrm>
            <a:custGeom>
              <a:rect b="b" l="l" r="r" t="t"/>
              <a:pathLst>
                <a:path extrusionOk="0" h="5954" w="5871">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5"/>
            <p:cNvSpPr/>
            <p:nvPr/>
          </p:nvSpPr>
          <p:spPr>
            <a:xfrm>
              <a:off x="5928360" y="1644624"/>
              <a:ext cx="45131" cy="16328"/>
            </a:xfrm>
            <a:custGeom>
              <a:rect b="b" l="l" r="r" t="t"/>
              <a:pathLst>
                <a:path extrusionOk="0" h="513" w="1418">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55"/>
          <p:cNvGrpSpPr/>
          <p:nvPr/>
        </p:nvGrpSpPr>
        <p:grpSpPr>
          <a:xfrm>
            <a:off x="7282964" y="1558850"/>
            <a:ext cx="260666" cy="287073"/>
            <a:chOff x="7562766" y="1514864"/>
            <a:chExt cx="327059" cy="360192"/>
          </a:xfrm>
        </p:grpSpPr>
        <p:sp>
          <p:nvSpPr>
            <p:cNvPr id="2762" name="Google Shape;2762;p55"/>
            <p:cNvSpPr/>
            <p:nvPr/>
          </p:nvSpPr>
          <p:spPr>
            <a:xfrm>
              <a:off x="7662418" y="1600289"/>
              <a:ext cx="127724" cy="165248"/>
            </a:xfrm>
            <a:custGeom>
              <a:rect b="b" l="l" r="r" t="t"/>
              <a:pathLst>
                <a:path extrusionOk="0" h="5192" w="4013">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5"/>
            <p:cNvSpPr/>
            <p:nvPr/>
          </p:nvSpPr>
          <p:spPr>
            <a:xfrm>
              <a:off x="7599527" y="1548951"/>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5"/>
            <p:cNvSpPr/>
            <p:nvPr/>
          </p:nvSpPr>
          <p:spPr>
            <a:xfrm>
              <a:off x="7599909" y="1648380"/>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5"/>
            <p:cNvSpPr/>
            <p:nvPr/>
          </p:nvSpPr>
          <p:spPr>
            <a:xfrm>
              <a:off x="7562766" y="1514864"/>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55"/>
          <p:cNvGrpSpPr/>
          <p:nvPr/>
        </p:nvGrpSpPr>
        <p:grpSpPr>
          <a:xfrm>
            <a:off x="6394425" y="1558069"/>
            <a:ext cx="288184" cy="288637"/>
            <a:chOff x="6259175" y="1559008"/>
            <a:chExt cx="271743" cy="272093"/>
          </a:xfrm>
        </p:grpSpPr>
        <p:sp>
          <p:nvSpPr>
            <p:cNvPr id="2767" name="Google Shape;2767;p55"/>
            <p:cNvSpPr/>
            <p:nvPr/>
          </p:nvSpPr>
          <p:spPr>
            <a:xfrm>
              <a:off x="6259175" y="1559008"/>
              <a:ext cx="271743" cy="272093"/>
            </a:xfrm>
            <a:custGeom>
              <a:rect b="b" l="l" r="r" t="t"/>
              <a:pathLst>
                <a:path extrusionOk="0" h="8549" w="8538">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5"/>
            <p:cNvSpPr/>
            <p:nvPr/>
          </p:nvSpPr>
          <p:spPr>
            <a:xfrm>
              <a:off x="6278145" y="1577946"/>
              <a:ext cx="231927" cy="232309"/>
            </a:xfrm>
            <a:custGeom>
              <a:rect b="b" l="l" r="r" t="t"/>
              <a:pathLst>
                <a:path extrusionOk="0" h="7299" w="7287">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5"/>
            <p:cNvSpPr/>
            <p:nvPr/>
          </p:nvSpPr>
          <p:spPr>
            <a:xfrm>
              <a:off x="6297846" y="1690870"/>
              <a:ext cx="13272" cy="7607"/>
            </a:xfrm>
            <a:custGeom>
              <a:rect b="b" l="l" r="r" t="t"/>
              <a:pathLst>
                <a:path extrusionOk="0" h="239" w="417">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5"/>
            <p:cNvSpPr/>
            <p:nvPr/>
          </p:nvSpPr>
          <p:spPr>
            <a:xfrm>
              <a:off x="6390687" y="1598029"/>
              <a:ext cx="100448" cy="100448"/>
            </a:xfrm>
            <a:custGeom>
              <a:rect b="b" l="l" r="r" t="t"/>
              <a:pathLst>
                <a:path extrusionOk="0" h="3156" w="3156">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5"/>
            <p:cNvSpPr/>
            <p:nvPr/>
          </p:nvSpPr>
          <p:spPr>
            <a:xfrm>
              <a:off x="6390305" y="1778013"/>
              <a:ext cx="7607" cy="13304"/>
            </a:xfrm>
            <a:custGeom>
              <a:rect b="b" l="l" r="r" t="t"/>
              <a:pathLst>
                <a:path extrusionOk="0" h="418" w="239">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5"/>
            <p:cNvSpPr/>
            <p:nvPr/>
          </p:nvSpPr>
          <p:spPr>
            <a:xfrm>
              <a:off x="6324358" y="1624923"/>
              <a:ext cx="12922" cy="11776"/>
            </a:xfrm>
            <a:custGeom>
              <a:rect b="b" l="l" r="r" t="t"/>
              <a:pathLst>
                <a:path extrusionOk="0" h="370" w="406">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5"/>
            <p:cNvSpPr/>
            <p:nvPr/>
          </p:nvSpPr>
          <p:spPr>
            <a:xfrm>
              <a:off x="6451700" y="1752265"/>
              <a:ext cx="12890" cy="11776"/>
            </a:xfrm>
            <a:custGeom>
              <a:rect b="b" l="l" r="r" t="t"/>
              <a:pathLst>
                <a:path extrusionOk="0" h="370" w="405">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5"/>
            <p:cNvSpPr/>
            <p:nvPr/>
          </p:nvSpPr>
          <p:spPr>
            <a:xfrm>
              <a:off x="6451700" y="1624923"/>
              <a:ext cx="12890" cy="11776"/>
            </a:xfrm>
            <a:custGeom>
              <a:rect b="b" l="l" r="r" t="t"/>
              <a:pathLst>
                <a:path extrusionOk="0" h="370" w="405">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5"/>
            <p:cNvSpPr/>
            <p:nvPr/>
          </p:nvSpPr>
          <p:spPr>
            <a:xfrm>
              <a:off x="6324358" y="1751883"/>
              <a:ext cx="12922" cy="11776"/>
            </a:xfrm>
            <a:custGeom>
              <a:rect b="b" l="l" r="r" t="t"/>
              <a:pathLst>
                <a:path extrusionOk="0" h="370" w="406">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5"/>
            <p:cNvSpPr/>
            <p:nvPr/>
          </p:nvSpPr>
          <p:spPr>
            <a:xfrm>
              <a:off x="6304657" y="1653823"/>
              <a:ext cx="14036" cy="10567"/>
            </a:xfrm>
            <a:custGeom>
              <a:rect b="b" l="l" r="r" t="t"/>
              <a:pathLst>
                <a:path extrusionOk="0" h="332" w="441">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5"/>
            <p:cNvSpPr/>
            <p:nvPr/>
          </p:nvSpPr>
          <p:spPr>
            <a:xfrm>
              <a:off x="6469874" y="1724511"/>
              <a:ext cx="14068" cy="10344"/>
            </a:xfrm>
            <a:custGeom>
              <a:rect b="b" l="l" r="r" t="t"/>
              <a:pathLst>
                <a:path extrusionOk="0" h="325" w="442">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5"/>
            <p:cNvSpPr/>
            <p:nvPr/>
          </p:nvSpPr>
          <p:spPr>
            <a:xfrm>
              <a:off x="6424392" y="1605158"/>
              <a:ext cx="11394" cy="13368"/>
            </a:xfrm>
            <a:custGeom>
              <a:rect b="b" l="l" r="r" t="t"/>
              <a:pathLst>
                <a:path extrusionOk="0" h="420" w="358">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5"/>
            <p:cNvSpPr/>
            <p:nvPr/>
          </p:nvSpPr>
          <p:spPr>
            <a:xfrm>
              <a:off x="6353926" y="1770916"/>
              <a:ext cx="11394" cy="13208"/>
            </a:xfrm>
            <a:custGeom>
              <a:rect b="b" l="l" r="r" t="t"/>
              <a:pathLst>
                <a:path extrusionOk="0" h="415" w="358">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5"/>
            <p:cNvSpPr/>
            <p:nvPr/>
          </p:nvSpPr>
          <p:spPr>
            <a:xfrm>
              <a:off x="6355040" y="1604363"/>
              <a:ext cx="11044" cy="13399"/>
            </a:xfrm>
            <a:custGeom>
              <a:rect b="b" l="l" r="r" t="t"/>
              <a:pathLst>
                <a:path extrusionOk="0" h="421" w="347">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5"/>
            <p:cNvSpPr/>
            <p:nvPr/>
          </p:nvSpPr>
          <p:spPr>
            <a:xfrm>
              <a:off x="6422514" y="1771489"/>
              <a:ext cx="11012" cy="13017"/>
            </a:xfrm>
            <a:custGeom>
              <a:rect b="b" l="l" r="r" t="t"/>
              <a:pathLst>
                <a:path extrusionOk="0" h="409" w="346">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5"/>
            <p:cNvSpPr/>
            <p:nvPr/>
          </p:nvSpPr>
          <p:spPr>
            <a:xfrm>
              <a:off x="6470637" y="1655541"/>
              <a:ext cx="14036" cy="10726"/>
            </a:xfrm>
            <a:custGeom>
              <a:rect b="b" l="l" r="r" t="t"/>
              <a:pathLst>
                <a:path extrusionOk="0" h="337" w="441">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5"/>
            <p:cNvSpPr/>
            <p:nvPr/>
          </p:nvSpPr>
          <p:spPr>
            <a:xfrm>
              <a:off x="6303893" y="1723175"/>
              <a:ext cx="13686" cy="10153"/>
            </a:xfrm>
            <a:custGeom>
              <a:rect b="b" l="l" r="r" t="t"/>
              <a:pathLst>
                <a:path extrusionOk="0" h="319" w="43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55"/>
          <p:cNvGrpSpPr/>
          <p:nvPr/>
        </p:nvGrpSpPr>
        <p:grpSpPr>
          <a:xfrm>
            <a:off x="5097817" y="4214613"/>
            <a:ext cx="265207" cy="224621"/>
            <a:chOff x="6671087" y="2009304"/>
            <a:chExt cx="332757" cy="281833"/>
          </a:xfrm>
        </p:grpSpPr>
        <p:sp>
          <p:nvSpPr>
            <p:cNvPr id="2785" name="Google Shape;2785;p55"/>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5"/>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55"/>
          <p:cNvGrpSpPr/>
          <p:nvPr/>
        </p:nvGrpSpPr>
        <p:grpSpPr>
          <a:xfrm>
            <a:off x="3341830" y="1997392"/>
            <a:ext cx="278778" cy="278499"/>
            <a:chOff x="2201806" y="1976585"/>
            <a:chExt cx="349784" cy="349434"/>
          </a:xfrm>
        </p:grpSpPr>
        <p:sp>
          <p:nvSpPr>
            <p:cNvPr id="2788" name="Google Shape;2788;p55"/>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5"/>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5"/>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5"/>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2" name="Google Shape;2792;p55"/>
          <p:cNvSpPr/>
          <p:nvPr/>
        </p:nvSpPr>
        <p:spPr>
          <a:xfrm>
            <a:off x="5968689" y="3325174"/>
            <a:ext cx="268192" cy="244897"/>
          </a:xfrm>
          <a:custGeom>
            <a:rect b="b" l="l" r="r" t="t"/>
            <a:pathLst>
              <a:path extrusionOk="0" h="11907" w="13038">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3" name="Google Shape;2793;p55"/>
          <p:cNvGrpSpPr/>
          <p:nvPr/>
        </p:nvGrpSpPr>
        <p:grpSpPr>
          <a:xfrm>
            <a:off x="720803" y="2432337"/>
            <a:ext cx="275176" cy="278829"/>
            <a:chOff x="3979435" y="1976585"/>
            <a:chExt cx="345265" cy="349848"/>
          </a:xfrm>
        </p:grpSpPr>
        <p:sp>
          <p:nvSpPr>
            <p:cNvPr id="2794" name="Google Shape;2794;p55"/>
            <p:cNvSpPr/>
            <p:nvPr/>
          </p:nvSpPr>
          <p:spPr>
            <a:xfrm>
              <a:off x="3979435" y="1976585"/>
              <a:ext cx="345265" cy="349848"/>
            </a:xfrm>
            <a:custGeom>
              <a:rect b="b" l="l" r="r" t="t"/>
              <a:pathLst>
                <a:path extrusionOk="0" h="10992" w="10848">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5"/>
            <p:cNvSpPr/>
            <p:nvPr/>
          </p:nvSpPr>
          <p:spPr>
            <a:xfrm>
              <a:off x="4044236" y="2176685"/>
              <a:ext cx="144783" cy="123077"/>
            </a:xfrm>
            <a:custGeom>
              <a:rect b="b" l="l" r="r" t="t"/>
              <a:pathLst>
                <a:path extrusionOk="0" h="3867" w="4549">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5"/>
            <p:cNvSpPr/>
            <p:nvPr/>
          </p:nvSpPr>
          <p:spPr>
            <a:xfrm>
              <a:off x="4046910" y="2065957"/>
              <a:ext cx="204269" cy="100893"/>
            </a:xfrm>
            <a:custGeom>
              <a:rect b="b" l="l" r="r" t="t"/>
              <a:pathLst>
                <a:path extrusionOk="0" h="3170" w="6418">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5"/>
            <p:cNvSpPr/>
            <p:nvPr/>
          </p:nvSpPr>
          <p:spPr>
            <a:xfrm>
              <a:off x="4195735" y="2118027"/>
              <a:ext cx="84247" cy="174224"/>
            </a:xfrm>
            <a:custGeom>
              <a:rect b="b" l="l" r="r" t="t"/>
              <a:pathLst>
                <a:path extrusionOk="0" h="5474" w="2647">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5"/>
            <p:cNvSpPr/>
            <p:nvPr/>
          </p:nvSpPr>
          <p:spPr>
            <a:xfrm>
              <a:off x="4109037" y="2161153"/>
              <a:ext cx="81510" cy="55348"/>
            </a:xfrm>
            <a:custGeom>
              <a:rect b="b" l="l" r="r" t="t"/>
              <a:pathLst>
                <a:path extrusionOk="0" h="1739" w="2561">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5"/>
            <p:cNvSpPr/>
            <p:nvPr/>
          </p:nvSpPr>
          <p:spPr>
            <a:xfrm>
              <a:off x="4157160" y="2083080"/>
              <a:ext cx="10662" cy="29218"/>
            </a:xfrm>
            <a:custGeom>
              <a:rect b="b" l="l" r="r" t="t"/>
              <a:pathLst>
                <a:path extrusionOk="0" h="918" w="335">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4109419" y="2096034"/>
              <a:ext cx="21261" cy="26862"/>
            </a:xfrm>
            <a:custGeom>
              <a:rect b="b" l="l" r="r" t="t"/>
              <a:pathLst>
                <a:path extrusionOk="0" h="844" w="668">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4074950" y="2130121"/>
              <a:ext cx="28454" cy="19669"/>
            </a:xfrm>
            <a:custGeom>
              <a:rect b="b" l="l" r="r" t="t"/>
              <a:pathLst>
                <a:path extrusionOk="0" h="618" w="894">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4063555" y="2177067"/>
              <a:ext cx="29218" cy="10630"/>
            </a:xfrm>
            <a:custGeom>
              <a:rect b="b" l="l" r="r" t="t"/>
              <a:pathLst>
                <a:path extrusionOk="0" h="334" w="918">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5"/>
            <p:cNvSpPr/>
            <p:nvPr/>
          </p:nvSpPr>
          <p:spPr>
            <a:xfrm>
              <a:off x="4073804" y="2215005"/>
              <a:ext cx="29600" cy="20051"/>
            </a:xfrm>
            <a:custGeom>
              <a:rect b="b" l="l" r="r" t="t"/>
              <a:pathLst>
                <a:path extrusionOk="0" h="630" w="93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5"/>
            <p:cNvSpPr/>
            <p:nvPr/>
          </p:nvSpPr>
          <p:spPr>
            <a:xfrm>
              <a:off x="4109419" y="2242472"/>
              <a:ext cx="21261" cy="26703"/>
            </a:xfrm>
            <a:custGeom>
              <a:rect b="b" l="l" r="r" t="t"/>
              <a:pathLst>
                <a:path extrusionOk="0" h="839" w="668">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5"/>
            <p:cNvSpPr/>
            <p:nvPr/>
          </p:nvSpPr>
          <p:spPr>
            <a:xfrm>
              <a:off x="4157924" y="2252466"/>
              <a:ext cx="10248" cy="29600"/>
            </a:xfrm>
            <a:custGeom>
              <a:rect b="b" l="l" r="r" t="t"/>
              <a:pathLst>
                <a:path extrusionOk="0" h="930" w="322">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5"/>
            <p:cNvSpPr/>
            <p:nvPr/>
          </p:nvSpPr>
          <p:spPr>
            <a:xfrm>
              <a:off x="4194685" y="2242472"/>
              <a:ext cx="21261" cy="27022"/>
            </a:xfrm>
            <a:custGeom>
              <a:rect b="b" l="l" r="r" t="t"/>
              <a:pathLst>
                <a:path extrusionOk="0" h="849" w="668">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5"/>
            <p:cNvSpPr/>
            <p:nvPr/>
          </p:nvSpPr>
          <p:spPr>
            <a:xfrm>
              <a:off x="4222343" y="2215387"/>
              <a:ext cx="27690" cy="19669"/>
            </a:xfrm>
            <a:custGeom>
              <a:rect b="b" l="l" r="r" t="t"/>
              <a:pathLst>
                <a:path extrusionOk="0" h="618" w="87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5"/>
            <p:cNvSpPr/>
            <p:nvPr/>
          </p:nvSpPr>
          <p:spPr>
            <a:xfrm>
              <a:off x="4232941" y="2177067"/>
              <a:ext cx="29600" cy="10630"/>
            </a:xfrm>
            <a:custGeom>
              <a:rect b="b" l="l" r="r" t="t"/>
              <a:pathLst>
                <a:path extrusionOk="0" h="334" w="93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5"/>
            <p:cNvSpPr/>
            <p:nvPr/>
          </p:nvSpPr>
          <p:spPr>
            <a:xfrm>
              <a:off x="4221579" y="2130694"/>
              <a:ext cx="28454" cy="19478"/>
            </a:xfrm>
            <a:custGeom>
              <a:rect b="b" l="l" r="r" t="t"/>
              <a:pathLst>
                <a:path extrusionOk="0" h="612" w="894">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5"/>
            <p:cNvSpPr/>
            <p:nvPr/>
          </p:nvSpPr>
          <p:spPr>
            <a:xfrm>
              <a:off x="4194685" y="2095652"/>
              <a:ext cx="20879" cy="26862"/>
            </a:xfrm>
            <a:custGeom>
              <a:rect b="b" l="l" r="r" t="t"/>
              <a:pathLst>
                <a:path extrusionOk="0" h="844" w="656">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55"/>
          <p:cNvGrpSpPr/>
          <p:nvPr/>
        </p:nvGrpSpPr>
        <p:grpSpPr>
          <a:xfrm>
            <a:off x="1153925" y="2432502"/>
            <a:ext cx="279082" cy="278499"/>
            <a:chOff x="3541011" y="1508594"/>
            <a:chExt cx="350166" cy="349434"/>
          </a:xfrm>
        </p:grpSpPr>
        <p:sp>
          <p:nvSpPr>
            <p:cNvPr id="2812" name="Google Shape;2812;p55"/>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5"/>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5"/>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5"/>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5"/>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5"/>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5"/>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5"/>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5"/>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5"/>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5"/>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5"/>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55"/>
          <p:cNvGrpSpPr/>
          <p:nvPr/>
        </p:nvGrpSpPr>
        <p:grpSpPr>
          <a:xfrm>
            <a:off x="1638632" y="2423573"/>
            <a:ext cx="190300" cy="296357"/>
            <a:chOff x="2722090" y="2890162"/>
            <a:chExt cx="238770" cy="371841"/>
          </a:xfrm>
        </p:grpSpPr>
        <p:sp>
          <p:nvSpPr>
            <p:cNvPr id="2826" name="Google Shape;2826;p55"/>
            <p:cNvSpPr/>
            <p:nvPr/>
          </p:nvSpPr>
          <p:spPr>
            <a:xfrm>
              <a:off x="2722090" y="2890162"/>
              <a:ext cx="238770" cy="371841"/>
            </a:xfrm>
            <a:custGeom>
              <a:rect b="b" l="l" r="r" t="t"/>
              <a:pathLst>
                <a:path extrusionOk="0" h="11683" w="7502">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5"/>
            <p:cNvSpPr/>
            <p:nvPr/>
          </p:nvSpPr>
          <p:spPr>
            <a:xfrm>
              <a:off x="2882023" y="2951111"/>
              <a:ext cx="21993" cy="16837"/>
            </a:xfrm>
            <a:custGeom>
              <a:rect b="b" l="l" r="r" t="t"/>
              <a:pathLst>
                <a:path extrusionOk="0" h="529" w="691">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a:off x="2804332" y="2960341"/>
              <a:ext cx="11012" cy="15946"/>
            </a:xfrm>
            <a:custGeom>
              <a:rect b="b" l="l" r="r" t="t"/>
              <a:pathLst>
                <a:path extrusionOk="0" h="501" w="346">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9" name="Google Shape;2829;p55"/>
          <p:cNvSpPr/>
          <p:nvPr/>
        </p:nvSpPr>
        <p:spPr>
          <a:xfrm>
            <a:off x="7711857" y="2874401"/>
            <a:ext cx="274711" cy="274445"/>
          </a:xfrm>
          <a:custGeom>
            <a:rect b="b" l="l" r="r" t="t"/>
            <a:pathLst>
              <a:path extrusionOk="0" h="11336" w="11347">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0" name="Google Shape;2830;p55"/>
          <p:cNvGrpSpPr/>
          <p:nvPr/>
        </p:nvGrpSpPr>
        <p:grpSpPr>
          <a:xfrm>
            <a:off x="3337324" y="1599249"/>
            <a:ext cx="287791" cy="211377"/>
            <a:chOff x="1289311" y="2926222"/>
            <a:chExt cx="408156" cy="299783"/>
          </a:xfrm>
        </p:grpSpPr>
        <p:sp>
          <p:nvSpPr>
            <p:cNvPr id="2831" name="Google Shape;2831;p55"/>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55"/>
          <p:cNvGrpSpPr/>
          <p:nvPr/>
        </p:nvGrpSpPr>
        <p:grpSpPr>
          <a:xfrm>
            <a:off x="8143021" y="2430468"/>
            <a:ext cx="287834" cy="287555"/>
            <a:chOff x="7978465" y="1969392"/>
            <a:chExt cx="361147" cy="360797"/>
          </a:xfrm>
        </p:grpSpPr>
        <p:sp>
          <p:nvSpPr>
            <p:cNvPr id="2834" name="Google Shape;2834;p55"/>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3" name="Google Shape;2843;p55"/>
          <p:cNvSpPr/>
          <p:nvPr/>
        </p:nvSpPr>
        <p:spPr>
          <a:xfrm>
            <a:off x="2894860" y="1988360"/>
            <a:ext cx="296564" cy="296564"/>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4" name="Google Shape;2844;p55"/>
          <p:cNvGrpSpPr/>
          <p:nvPr/>
        </p:nvGrpSpPr>
        <p:grpSpPr>
          <a:xfrm>
            <a:off x="1588645" y="1568594"/>
            <a:ext cx="290273" cy="272688"/>
            <a:chOff x="1749728" y="2894777"/>
            <a:chExt cx="386927" cy="363438"/>
          </a:xfrm>
        </p:grpSpPr>
        <p:sp>
          <p:nvSpPr>
            <p:cNvPr id="2845" name="Google Shape;2845;p55"/>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2" name="Google Shape;2852;p55"/>
          <p:cNvSpPr/>
          <p:nvPr/>
        </p:nvSpPr>
        <p:spPr>
          <a:xfrm>
            <a:off x="7716905" y="2452903"/>
            <a:ext cx="264615" cy="242685"/>
          </a:xfrm>
          <a:custGeom>
            <a:rect b="b" l="l" r="r" t="t"/>
            <a:pathLst>
              <a:path extrusionOk="0" h="11359" w="12384">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3" name="Google Shape;2853;p55"/>
          <p:cNvGrpSpPr/>
          <p:nvPr/>
        </p:nvGrpSpPr>
        <p:grpSpPr>
          <a:xfrm>
            <a:off x="7282951" y="2883104"/>
            <a:ext cx="260692" cy="257039"/>
            <a:chOff x="5352728" y="1990239"/>
            <a:chExt cx="327091" cy="322508"/>
          </a:xfrm>
        </p:grpSpPr>
        <p:sp>
          <p:nvSpPr>
            <p:cNvPr id="2854" name="Google Shape;2854;p55"/>
            <p:cNvSpPr/>
            <p:nvPr/>
          </p:nvSpPr>
          <p:spPr>
            <a:xfrm>
              <a:off x="5575935" y="2093297"/>
              <a:ext cx="103885" cy="217923"/>
            </a:xfrm>
            <a:custGeom>
              <a:rect b="b" l="l" r="r" t="t"/>
              <a:pathLst>
                <a:path extrusionOk="0" h="6847" w="3264">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5"/>
            <p:cNvSpPr/>
            <p:nvPr/>
          </p:nvSpPr>
          <p:spPr>
            <a:xfrm>
              <a:off x="5426250" y="1990239"/>
              <a:ext cx="191029" cy="322508"/>
            </a:xfrm>
            <a:custGeom>
              <a:rect b="b" l="l" r="r" t="t"/>
              <a:pathLst>
                <a:path extrusionOk="0" h="10133" w="6002">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5"/>
            <p:cNvSpPr/>
            <p:nvPr/>
          </p:nvSpPr>
          <p:spPr>
            <a:xfrm>
              <a:off x="5352728" y="2121719"/>
              <a:ext cx="103503" cy="189501"/>
            </a:xfrm>
            <a:custGeom>
              <a:rect b="b" l="l" r="r" t="t"/>
              <a:pathLst>
                <a:path extrusionOk="0" h="5954" w="3252">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7" name="Google Shape;2857;p55"/>
          <p:cNvGrpSpPr/>
          <p:nvPr/>
        </p:nvGrpSpPr>
        <p:grpSpPr>
          <a:xfrm>
            <a:off x="7300327" y="3800589"/>
            <a:ext cx="225940" cy="158287"/>
            <a:chOff x="4048787" y="2977019"/>
            <a:chExt cx="283488" cy="198604"/>
          </a:xfrm>
        </p:grpSpPr>
        <p:sp>
          <p:nvSpPr>
            <p:cNvPr id="2858" name="Google Shape;2858;p55"/>
            <p:cNvSpPr/>
            <p:nvPr/>
          </p:nvSpPr>
          <p:spPr>
            <a:xfrm>
              <a:off x="4277659" y="3015880"/>
              <a:ext cx="25048" cy="19128"/>
            </a:xfrm>
            <a:custGeom>
              <a:rect b="b" l="l" r="r" t="t"/>
              <a:pathLst>
                <a:path extrusionOk="0" h="601" w="787">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a:off x="4101462" y="2977019"/>
              <a:ext cx="165630" cy="42458"/>
            </a:xfrm>
            <a:custGeom>
              <a:rect b="b" l="l" r="r" t="t"/>
              <a:pathLst>
                <a:path extrusionOk="0" h="1334" w="5204">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5"/>
            <p:cNvSpPr/>
            <p:nvPr/>
          </p:nvSpPr>
          <p:spPr>
            <a:xfrm>
              <a:off x="4048787" y="3000508"/>
              <a:ext cx="283488" cy="175115"/>
            </a:xfrm>
            <a:custGeom>
              <a:rect b="b" l="l" r="r" t="t"/>
              <a:pathLst>
                <a:path extrusionOk="0" h="5502" w="8907">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5"/>
            <p:cNvSpPr/>
            <p:nvPr/>
          </p:nvSpPr>
          <p:spPr>
            <a:xfrm>
              <a:off x="4126478" y="3024347"/>
              <a:ext cx="129220" cy="127437"/>
            </a:xfrm>
            <a:custGeom>
              <a:rect b="b" l="l" r="r" t="t"/>
              <a:pathLst>
                <a:path extrusionOk="0" h="4004" w="406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5"/>
            <p:cNvSpPr/>
            <p:nvPr/>
          </p:nvSpPr>
          <p:spPr>
            <a:xfrm>
              <a:off x="4156778" y="3054678"/>
              <a:ext cx="68238" cy="68270"/>
            </a:xfrm>
            <a:custGeom>
              <a:rect b="b" l="l" r="r" t="t"/>
              <a:pathLst>
                <a:path extrusionOk="0" h="2145" w="2144">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5"/>
            <p:cNvSpPr/>
            <p:nvPr/>
          </p:nvSpPr>
          <p:spPr>
            <a:xfrm>
              <a:off x="4198090" y="3060375"/>
              <a:ext cx="20879" cy="20879"/>
            </a:xfrm>
            <a:custGeom>
              <a:rect b="b" l="l" r="r" t="t"/>
              <a:pathLst>
                <a:path extrusionOk="0" h="656" w="656">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55"/>
          <p:cNvGrpSpPr/>
          <p:nvPr/>
        </p:nvGrpSpPr>
        <p:grpSpPr>
          <a:xfrm>
            <a:off x="1206319" y="1997544"/>
            <a:ext cx="174293" cy="278195"/>
            <a:chOff x="4054103" y="2430191"/>
            <a:chExt cx="218687" cy="349052"/>
          </a:xfrm>
        </p:grpSpPr>
        <p:sp>
          <p:nvSpPr>
            <p:cNvPr id="2865" name="Google Shape;2865;p55"/>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5"/>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55"/>
          <p:cNvGrpSpPr/>
          <p:nvPr/>
        </p:nvGrpSpPr>
        <p:grpSpPr>
          <a:xfrm>
            <a:off x="1147884" y="2872351"/>
            <a:ext cx="291164" cy="271262"/>
            <a:chOff x="2185128" y="2427549"/>
            <a:chExt cx="382758" cy="356595"/>
          </a:xfrm>
        </p:grpSpPr>
        <p:sp>
          <p:nvSpPr>
            <p:cNvPr id="2868" name="Google Shape;2868;p55"/>
            <p:cNvSpPr/>
            <p:nvPr/>
          </p:nvSpPr>
          <p:spPr>
            <a:xfrm>
              <a:off x="2313584" y="2612467"/>
              <a:ext cx="119417" cy="103853"/>
            </a:xfrm>
            <a:custGeom>
              <a:rect b="b" l="l" r="r" t="t"/>
              <a:pathLst>
                <a:path extrusionOk="0" h="3263" w="3752">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a:off x="2311706" y="2427549"/>
              <a:ext cx="129633" cy="171327"/>
            </a:xfrm>
            <a:custGeom>
              <a:rect b="b" l="l" r="r" t="t"/>
              <a:pathLst>
                <a:path extrusionOk="0" h="5383" w="4073">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a:off x="2438252" y="2611703"/>
              <a:ext cx="129633" cy="172441"/>
            </a:xfrm>
            <a:custGeom>
              <a:rect b="b" l="l" r="r" t="t"/>
              <a:pathLst>
                <a:path extrusionOk="0" h="5418" w="4073">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2185128" y="2611703"/>
              <a:ext cx="130015" cy="172441"/>
            </a:xfrm>
            <a:custGeom>
              <a:rect b="b" l="l" r="r" t="t"/>
              <a:pathLst>
                <a:path extrusionOk="0" h="5418" w="4085">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2" name="Google Shape;2872;p55"/>
          <p:cNvGrpSpPr/>
          <p:nvPr/>
        </p:nvGrpSpPr>
        <p:grpSpPr>
          <a:xfrm>
            <a:off x="719008" y="3318811"/>
            <a:ext cx="278766" cy="255221"/>
            <a:chOff x="1731523" y="2422616"/>
            <a:chExt cx="399435" cy="365698"/>
          </a:xfrm>
        </p:grpSpPr>
        <p:sp>
          <p:nvSpPr>
            <p:cNvPr id="2873" name="Google Shape;2873;p55"/>
            <p:cNvSpPr/>
            <p:nvPr/>
          </p:nvSpPr>
          <p:spPr>
            <a:xfrm>
              <a:off x="1865294" y="2725009"/>
              <a:ext cx="43604" cy="43604"/>
            </a:xfrm>
            <a:custGeom>
              <a:rect b="b" l="l" r="r" t="t"/>
              <a:pathLst>
                <a:path extrusionOk="0" h="1370" w="137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2005876" y="2725009"/>
              <a:ext cx="43636" cy="43604"/>
            </a:xfrm>
            <a:custGeom>
              <a:rect b="b" l="l" r="r" t="t"/>
              <a:pathLst>
                <a:path extrusionOk="0" h="1370" w="1371">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1731523" y="2422616"/>
              <a:ext cx="399435" cy="365698"/>
            </a:xfrm>
            <a:custGeom>
              <a:rect b="b" l="l" r="r" t="t"/>
              <a:pathLst>
                <a:path extrusionOk="0" h="11490" w="1255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55"/>
          <p:cNvGrpSpPr/>
          <p:nvPr/>
        </p:nvGrpSpPr>
        <p:grpSpPr>
          <a:xfrm>
            <a:off x="3781637" y="1999802"/>
            <a:ext cx="274872" cy="273679"/>
            <a:chOff x="3097241" y="2433564"/>
            <a:chExt cx="344883" cy="343387"/>
          </a:xfrm>
        </p:grpSpPr>
        <p:sp>
          <p:nvSpPr>
            <p:cNvPr id="2877" name="Google Shape;2877;p55"/>
            <p:cNvSpPr/>
            <p:nvPr/>
          </p:nvSpPr>
          <p:spPr>
            <a:xfrm>
              <a:off x="3151825" y="2465806"/>
              <a:ext cx="235746" cy="311146"/>
            </a:xfrm>
            <a:custGeom>
              <a:rect b="b" l="l" r="r" t="t"/>
              <a:pathLst>
                <a:path extrusionOk="0" h="9776" w="7407">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3179483" y="2492732"/>
              <a:ext cx="181926" cy="181894"/>
            </a:xfrm>
            <a:custGeom>
              <a:rect b="b" l="l" r="r" t="t"/>
              <a:pathLst>
                <a:path extrusionOk="0" h="5715" w="5716">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a:off x="3242024" y="2524941"/>
              <a:ext cx="54202" cy="117857"/>
            </a:xfrm>
            <a:custGeom>
              <a:rect b="b" l="l" r="r" t="t"/>
              <a:pathLst>
                <a:path extrusionOk="0" h="3703" w="1703">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5"/>
            <p:cNvSpPr/>
            <p:nvPr/>
          </p:nvSpPr>
          <p:spPr>
            <a:xfrm>
              <a:off x="3390945" y="2433724"/>
              <a:ext cx="51179" cy="85934"/>
            </a:xfrm>
            <a:custGeom>
              <a:rect b="b" l="l" r="r" t="t"/>
              <a:pathLst>
                <a:path extrusionOk="0" h="2700" w="1608">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5"/>
            <p:cNvSpPr/>
            <p:nvPr/>
          </p:nvSpPr>
          <p:spPr>
            <a:xfrm>
              <a:off x="3360613" y="2478187"/>
              <a:ext cx="27340" cy="41471"/>
            </a:xfrm>
            <a:custGeom>
              <a:rect b="b" l="l" r="r" t="t"/>
              <a:pathLst>
                <a:path extrusionOk="0" h="1303" w="859">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5"/>
            <p:cNvSpPr/>
            <p:nvPr/>
          </p:nvSpPr>
          <p:spPr>
            <a:xfrm>
              <a:off x="3375795" y="2455939"/>
              <a:ext cx="39434" cy="63719"/>
            </a:xfrm>
            <a:custGeom>
              <a:rect b="b" l="l" r="r" t="t"/>
              <a:pathLst>
                <a:path extrusionOk="0" h="2002" w="1239">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5"/>
            <p:cNvSpPr/>
            <p:nvPr/>
          </p:nvSpPr>
          <p:spPr>
            <a:xfrm>
              <a:off x="3097241" y="2433564"/>
              <a:ext cx="50829" cy="85711"/>
            </a:xfrm>
            <a:custGeom>
              <a:rect b="b" l="l" r="r" t="t"/>
              <a:pathLst>
                <a:path extrusionOk="0" h="2693" w="1597">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a:off x="3151061" y="2477773"/>
              <a:ext cx="27690" cy="41503"/>
            </a:xfrm>
            <a:custGeom>
              <a:rect b="b" l="l" r="r" t="t"/>
              <a:pathLst>
                <a:path extrusionOk="0" h="1304" w="87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5"/>
            <p:cNvSpPr/>
            <p:nvPr/>
          </p:nvSpPr>
          <p:spPr>
            <a:xfrm>
              <a:off x="3124167" y="2455939"/>
              <a:ext cx="39434" cy="63337"/>
            </a:xfrm>
            <a:custGeom>
              <a:rect b="b" l="l" r="r" t="t"/>
              <a:pathLst>
                <a:path extrusionOk="0" h="1990" w="1239">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55"/>
          <p:cNvGrpSpPr/>
          <p:nvPr/>
        </p:nvGrpSpPr>
        <p:grpSpPr>
          <a:xfrm>
            <a:off x="1159371" y="3772374"/>
            <a:ext cx="268189" cy="216953"/>
            <a:chOff x="1278299" y="2439293"/>
            <a:chExt cx="410829" cy="332343"/>
          </a:xfrm>
        </p:grpSpPr>
        <p:sp>
          <p:nvSpPr>
            <p:cNvPr id="2887" name="Google Shape;2887;p55"/>
            <p:cNvSpPr/>
            <p:nvPr/>
          </p:nvSpPr>
          <p:spPr>
            <a:xfrm>
              <a:off x="1360159" y="2510141"/>
              <a:ext cx="245963" cy="12540"/>
            </a:xfrm>
            <a:custGeom>
              <a:rect b="b" l="l" r="r" t="t"/>
              <a:pathLst>
                <a:path extrusionOk="0" h="394" w="7728">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5"/>
            <p:cNvSpPr/>
            <p:nvPr/>
          </p:nvSpPr>
          <p:spPr>
            <a:xfrm>
              <a:off x="1360159" y="2575706"/>
              <a:ext cx="245963" cy="12158"/>
            </a:xfrm>
            <a:custGeom>
              <a:rect b="b" l="l" r="r" t="t"/>
              <a:pathLst>
                <a:path extrusionOk="0" h="382" w="7728">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5"/>
            <p:cNvSpPr/>
            <p:nvPr/>
          </p:nvSpPr>
          <p:spPr>
            <a:xfrm>
              <a:off x="1437086" y="2618132"/>
              <a:ext cx="92873" cy="12540"/>
            </a:xfrm>
            <a:custGeom>
              <a:rect b="b" l="l" r="r" t="t"/>
              <a:pathLst>
                <a:path extrusionOk="0" h="394" w="2918">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5"/>
            <p:cNvSpPr/>
            <p:nvPr/>
          </p:nvSpPr>
          <p:spPr>
            <a:xfrm>
              <a:off x="1419295" y="2543115"/>
              <a:ext cx="186827" cy="12158"/>
            </a:xfrm>
            <a:custGeom>
              <a:rect b="b" l="l" r="r" t="t"/>
              <a:pathLst>
                <a:path extrusionOk="0" h="382" w="587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5"/>
            <p:cNvSpPr/>
            <p:nvPr/>
          </p:nvSpPr>
          <p:spPr>
            <a:xfrm>
              <a:off x="1360541" y="2543115"/>
              <a:ext cx="43604" cy="12158"/>
            </a:xfrm>
            <a:custGeom>
              <a:rect b="b" l="l" r="r" t="t"/>
              <a:pathLst>
                <a:path extrusionOk="0" h="382" w="137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5"/>
            <p:cNvSpPr/>
            <p:nvPr/>
          </p:nvSpPr>
          <p:spPr>
            <a:xfrm>
              <a:off x="1306721" y="2469211"/>
              <a:ext cx="353222" cy="228171"/>
            </a:xfrm>
            <a:custGeom>
              <a:rect b="b" l="l" r="r" t="t"/>
              <a:pathLst>
                <a:path extrusionOk="0" h="7169" w="11098">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5"/>
            <p:cNvSpPr/>
            <p:nvPr/>
          </p:nvSpPr>
          <p:spPr>
            <a:xfrm>
              <a:off x="1278299" y="2439293"/>
              <a:ext cx="410829" cy="332343"/>
            </a:xfrm>
            <a:custGeom>
              <a:rect b="b" l="l" r="r" t="t"/>
              <a:pathLst>
                <a:path extrusionOk="0" h="10442" w="12908">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a:off x="1562519" y="2630640"/>
              <a:ext cx="74699" cy="74699"/>
            </a:xfrm>
            <a:custGeom>
              <a:rect b="b" l="l" r="r" t="t"/>
              <a:pathLst>
                <a:path extrusionOk="0" h="2347" w="2347">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55"/>
          <p:cNvGrpSpPr/>
          <p:nvPr/>
        </p:nvGrpSpPr>
        <p:grpSpPr>
          <a:xfrm>
            <a:off x="3786773" y="3748551"/>
            <a:ext cx="264598" cy="264598"/>
            <a:chOff x="870939" y="2439293"/>
            <a:chExt cx="331993" cy="331993"/>
          </a:xfrm>
        </p:grpSpPr>
        <p:sp>
          <p:nvSpPr>
            <p:cNvPr id="2896" name="Google Shape;2896;p55"/>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5"/>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5"/>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5"/>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5"/>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5"/>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5"/>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5"/>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5"/>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5"/>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5"/>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5"/>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5"/>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55"/>
          <p:cNvGrpSpPr/>
          <p:nvPr/>
        </p:nvGrpSpPr>
        <p:grpSpPr>
          <a:xfrm>
            <a:off x="5083929" y="2029263"/>
            <a:ext cx="292984" cy="214486"/>
            <a:chOff x="5733194" y="2431718"/>
            <a:chExt cx="446826" cy="327059"/>
          </a:xfrm>
        </p:grpSpPr>
        <p:sp>
          <p:nvSpPr>
            <p:cNvPr id="2913" name="Google Shape;2913;p55"/>
            <p:cNvSpPr/>
            <p:nvPr/>
          </p:nvSpPr>
          <p:spPr>
            <a:xfrm>
              <a:off x="6032946" y="2474145"/>
              <a:ext cx="56112" cy="20115"/>
            </a:xfrm>
            <a:custGeom>
              <a:rect b="b" l="l" r="r" t="t"/>
              <a:pathLst>
                <a:path extrusionOk="0" h="632" w="1763">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5"/>
            <p:cNvSpPr/>
            <p:nvPr/>
          </p:nvSpPr>
          <p:spPr>
            <a:xfrm>
              <a:off x="5733194" y="2431718"/>
              <a:ext cx="446826" cy="327059"/>
            </a:xfrm>
            <a:custGeom>
              <a:rect b="b" l="l" r="r" t="t"/>
              <a:pathLst>
                <a:path extrusionOk="0" h="10276" w="14039">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5"/>
            <p:cNvSpPr/>
            <p:nvPr/>
          </p:nvSpPr>
          <p:spPr>
            <a:xfrm>
              <a:off x="6019323" y="2641653"/>
              <a:ext cx="13272" cy="13272"/>
            </a:xfrm>
            <a:custGeom>
              <a:rect b="b" l="l" r="r" t="t"/>
              <a:pathLst>
                <a:path extrusionOk="0" h="417" w="417">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55"/>
          <p:cNvGrpSpPr/>
          <p:nvPr/>
        </p:nvGrpSpPr>
        <p:grpSpPr>
          <a:xfrm>
            <a:off x="7274511" y="3326244"/>
            <a:ext cx="277572" cy="242756"/>
            <a:chOff x="4876780" y="2418064"/>
            <a:chExt cx="407774" cy="356627"/>
          </a:xfrm>
        </p:grpSpPr>
        <p:sp>
          <p:nvSpPr>
            <p:cNvPr id="2917" name="Google Shape;2917;p55"/>
            <p:cNvSpPr/>
            <p:nvPr/>
          </p:nvSpPr>
          <p:spPr>
            <a:xfrm>
              <a:off x="4876780" y="2455589"/>
              <a:ext cx="407774" cy="319103"/>
            </a:xfrm>
            <a:custGeom>
              <a:rect b="b" l="l" r="r" t="t"/>
              <a:pathLst>
                <a:path extrusionOk="0" h="10026" w="12812">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5"/>
            <p:cNvSpPr/>
            <p:nvPr/>
          </p:nvSpPr>
          <p:spPr>
            <a:xfrm>
              <a:off x="5017012" y="2666287"/>
              <a:ext cx="25016" cy="12158"/>
            </a:xfrm>
            <a:custGeom>
              <a:rect b="b" l="l" r="r" t="t"/>
              <a:pathLst>
                <a:path extrusionOk="0" h="382" w="786">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5"/>
            <p:cNvSpPr/>
            <p:nvPr/>
          </p:nvSpPr>
          <p:spPr>
            <a:xfrm>
              <a:off x="5068159" y="2418064"/>
              <a:ext cx="203155" cy="198222"/>
            </a:xfrm>
            <a:custGeom>
              <a:rect b="b" l="l" r="r" t="t"/>
              <a:pathLst>
                <a:path extrusionOk="0" h="6228" w="6383">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a:off x="5106415" y="2456353"/>
              <a:ext cx="31509" cy="12158"/>
            </a:xfrm>
            <a:custGeom>
              <a:rect b="b" l="l" r="r" t="t"/>
              <a:pathLst>
                <a:path extrusionOk="0" h="382" w="99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a:off x="5151133" y="2456353"/>
              <a:ext cx="82274" cy="12158"/>
            </a:xfrm>
            <a:custGeom>
              <a:rect b="b" l="l" r="r" t="t"/>
              <a:pathLst>
                <a:path extrusionOk="0" h="382" w="2585">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5"/>
            <p:cNvSpPr/>
            <p:nvPr/>
          </p:nvSpPr>
          <p:spPr>
            <a:xfrm>
              <a:off x="5106415" y="2488180"/>
              <a:ext cx="126992" cy="12158"/>
            </a:xfrm>
            <a:custGeom>
              <a:rect b="b" l="l" r="r" t="t"/>
              <a:pathLst>
                <a:path extrusionOk="0" h="382" w="399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a:off x="5106415" y="2519626"/>
              <a:ext cx="82656" cy="12540"/>
            </a:xfrm>
            <a:custGeom>
              <a:rect b="b" l="l" r="r" t="t"/>
              <a:pathLst>
                <a:path extrusionOk="0" h="394" w="2597">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a:off x="5202312" y="2519626"/>
              <a:ext cx="31095" cy="12540"/>
            </a:xfrm>
            <a:custGeom>
              <a:rect b="b" l="l" r="r" t="t"/>
              <a:pathLst>
                <a:path extrusionOk="0" h="394" w="977">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55"/>
          <p:cNvGrpSpPr/>
          <p:nvPr/>
        </p:nvGrpSpPr>
        <p:grpSpPr>
          <a:xfrm>
            <a:off x="5089774" y="2443241"/>
            <a:ext cx="281294" cy="262009"/>
            <a:chOff x="7070872" y="2410871"/>
            <a:chExt cx="398321" cy="371013"/>
          </a:xfrm>
        </p:grpSpPr>
        <p:sp>
          <p:nvSpPr>
            <p:cNvPr id="2926" name="Google Shape;2926;p55"/>
            <p:cNvSpPr/>
            <p:nvPr/>
          </p:nvSpPr>
          <p:spPr>
            <a:xfrm>
              <a:off x="7204643" y="2603364"/>
              <a:ext cx="123586" cy="107641"/>
            </a:xfrm>
            <a:custGeom>
              <a:rect b="b" l="l" r="r" t="t"/>
              <a:pathLst>
                <a:path extrusionOk="0" h="3382" w="3883">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5"/>
            <p:cNvSpPr/>
            <p:nvPr/>
          </p:nvSpPr>
          <p:spPr>
            <a:xfrm>
              <a:off x="7203147" y="2410871"/>
              <a:ext cx="133421" cy="178902"/>
            </a:xfrm>
            <a:custGeom>
              <a:rect b="b" l="l" r="r" t="t"/>
              <a:pathLst>
                <a:path extrusionOk="0" h="5621" w="4192">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5"/>
            <p:cNvSpPr/>
            <p:nvPr/>
          </p:nvSpPr>
          <p:spPr>
            <a:xfrm>
              <a:off x="7334245"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5"/>
            <p:cNvSpPr/>
            <p:nvPr/>
          </p:nvSpPr>
          <p:spPr>
            <a:xfrm>
              <a:off x="7070872"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55"/>
          <p:cNvGrpSpPr/>
          <p:nvPr/>
        </p:nvGrpSpPr>
        <p:grpSpPr>
          <a:xfrm>
            <a:off x="6825387" y="3359639"/>
            <a:ext cx="295697" cy="175968"/>
            <a:chOff x="5318259" y="2982111"/>
            <a:chExt cx="371013" cy="220787"/>
          </a:xfrm>
        </p:grpSpPr>
        <p:sp>
          <p:nvSpPr>
            <p:cNvPr id="2931" name="Google Shape;2931;p55"/>
            <p:cNvSpPr/>
            <p:nvPr/>
          </p:nvSpPr>
          <p:spPr>
            <a:xfrm>
              <a:off x="5364123" y="3021546"/>
              <a:ext cx="58372" cy="18396"/>
            </a:xfrm>
            <a:custGeom>
              <a:rect b="b" l="l" r="r" t="t"/>
              <a:pathLst>
                <a:path extrusionOk="0" h="578" w="1834">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5"/>
            <p:cNvSpPr/>
            <p:nvPr/>
          </p:nvSpPr>
          <p:spPr>
            <a:xfrm>
              <a:off x="5346681" y="3151338"/>
              <a:ext cx="11012" cy="39052"/>
            </a:xfrm>
            <a:custGeom>
              <a:rect b="b" l="l" r="r" t="t"/>
              <a:pathLst>
                <a:path extrusionOk="0" h="1227" w="346">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5"/>
            <p:cNvSpPr/>
            <p:nvPr/>
          </p:nvSpPr>
          <p:spPr>
            <a:xfrm>
              <a:off x="5318259" y="2988763"/>
              <a:ext cx="149717" cy="202773"/>
            </a:xfrm>
            <a:custGeom>
              <a:rect b="b" l="l" r="r" t="t"/>
              <a:pathLst>
                <a:path extrusionOk="0" h="6371" w="4704">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5"/>
            <p:cNvSpPr/>
            <p:nvPr/>
          </p:nvSpPr>
          <p:spPr>
            <a:xfrm>
              <a:off x="5548658" y="2982111"/>
              <a:ext cx="140614" cy="208279"/>
            </a:xfrm>
            <a:custGeom>
              <a:rect b="b" l="l" r="r" t="t"/>
              <a:pathLst>
                <a:path extrusionOk="0" h="6544" w="4418">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5"/>
            <p:cNvSpPr/>
            <p:nvPr/>
          </p:nvSpPr>
          <p:spPr>
            <a:xfrm>
              <a:off x="5655153" y="3157004"/>
              <a:ext cx="10630" cy="33387"/>
            </a:xfrm>
            <a:custGeom>
              <a:rect b="b" l="l" r="r" t="t"/>
              <a:pathLst>
                <a:path extrusionOk="0" h="1049" w="334">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5"/>
            <p:cNvSpPr/>
            <p:nvPr/>
          </p:nvSpPr>
          <p:spPr>
            <a:xfrm>
              <a:off x="5497893" y="3174445"/>
              <a:ext cx="11012" cy="10248"/>
            </a:xfrm>
            <a:custGeom>
              <a:rect b="b" l="l" r="r" t="t"/>
              <a:pathLst>
                <a:path extrusionOk="0" h="322" w="346">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5"/>
            <p:cNvSpPr/>
            <p:nvPr/>
          </p:nvSpPr>
          <p:spPr>
            <a:xfrm>
              <a:off x="5410718" y="3156972"/>
              <a:ext cx="74699" cy="45927"/>
            </a:xfrm>
            <a:custGeom>
              <a:rect b="b" l="l" r="r" t="t"/>
              <a:pathLst>
                <a:path extrusionOk="0" h="1443" w="2347">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5"/>
            <p:cNvSpPr/>
            <p:nvPr/>
          </p:nvSpPr>
          <p:spPr>
            <a:xfrm>
              <a:off x="5521382" y="3156590"/>
              <a:ext cx="75049" cy="45163"/>
            </a:xfrm>
            <a:custGeom>
              <a:rect b="b" l="l" r="r" t="t"/>
              <a:pathLst>
                <a:path extrusionOk="0" h="1419" w="2358">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55"/>
          <p:cNvGrpSpPr/>
          <p:nvPr/>
        </p:nvGrpSpPr>
        <p:grpSpPr>
          <a:xfrm>
            <a:off x="6395196" y="2426397"/>
            <a:ext cx="286642" cy="295697"/>
            <a:chOff x="7521454" y="2906139"/>
            <a:chExt cx="359651" cy="371013"/>
          </a:xfrm>
        </p:grpSpPr>
        <p:sp>
          <p:nvSpPr>
            <p:cNvPr id="2940" name="Google Shape;2940;p55"/>
            <p:cNvSpPr/>
            <p:nvPr/>
          </p:nvSpPr>
          <p:spPr>
            <a:xfrm>
              <a:off x="7614677" y="3138830"/>
              <a:ext cx="79983" cy="138322"/>
            </a:xfrm>
            <a:custGeom>
              <a:rect b="b" l="l" r="r" t="t"/>
              <a:pathLst>
                <a:path extrusionOk="0" h="4346" w="2513">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a:off x="7707518" y="3138830"/>
              <a:ext cx="79983" cy="138322"/>
            </a:xfrm>
            <a:custGeom>
              <a:rect b="b" l="l" r="r" t="t"/>
              <a:pathLst>
                <a:path extrusionOk="0" h="4346" w="2513">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5"/>
            <p:cNvSpPr/>
            <p:nvPr/>
          </p:nvSpPr>
          <p:spPr>
            <a:xfrm>
              <a:off x="7800740" y="3138830"/>
              <a:ext cx="80364" cy="138322"/>
            </a:xfrm>
            <a:custGeom>
              <a:rect b="b" l="l" r="r" t="t"/>
              <a:pathLst>
                <a:path extrusionOk="0" h="4346" w="2525">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5"/>
            <p:cNvSpPr/>
            <p:nvPr/>
          </p:nvSpPr>
          <p:spPr>
            <a:xfrm>
              <a:off x="7521454" y="3138830"/>
              <a:ext cx="79983" cy="138322"/>
            </a:xfrm>
            <a:custGeom>
              <a:rect b="b" l="l" r="r" t="t"/>
              <a:pathLst>
                <a:path extrusionOk="0" h="4346" w="2513">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5"/>
            <p:cNvSpPr/>
            <p:nvPr/>
          </p:nvSpPr>
          <p:spPr>
            <a:xfrm>
              <a:off x="7555923" y="2906139"/>
              <a:ext cx="289949" cy="219833"/>
            </a:xfrm>
            <a:custGeom>
              <a:rect b="b" l="l" r="r" t="t"/>
              <a:pathLst>
                <a:path extrusionOk="0" h="6907" w="911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55"/>
          <p:cNvGrpSpPr/>
          <p:nvPr/>
        </p:nvGrpSpPr>
        <p:grpSpPr>
          <a:xfrm>
            <a:off x="5982573" y="3731884"/>
            <a:ext cx="240424" cy="295697"/>
            <a:chOff x="5782845" y="2906521"/>
            <a:chExt cx="301661" cy="371013"/>
          </a:xfrm>
        </p:grpSpPr>
        <p:sp>
          <p:nvSpPr>
            <p:cNvPr id="2946" name="Google Shape;2946;p55"/>
            <p:cNvSpPr/>
            <p:nvPr/>
          </p:nvSpPr>
          <p:spPr>
            <a:xfrm>
              <a:off x="5782845" y="3087651"/>
              <a:ext cx="301661" cy="189883"/>
            </a:xfrm>
            <a:custGeom>
              <a:rect b="b" l="l" r="r" t="t"/>
              <a:pathLst>
                <a:path extrusionOk="0" h="5966" w="9478">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5"/>
            <p:cNvSpPr/>
            <p:nvPr/>
          </p:nvSpPr>
          <p:spPr>
            <a:xfrm>
              <a:off x="5868111" y="2906521"/>
              <a:ext cx="127724" cy="172823"/>
            </a:xfrm>
            <a:custGeom>
              <a:rect b="b" l="l" r="r" t="t"/>
              <a:pathLst>
                <a:path extrusionOk="0" h="5430" w="4013">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5"/>
            <p:cNvSpPr/>
            <p:nvPr/>
          </p:nvSpPr>
          <p:spPr>
            <a:xfrm>
              <a:off x="5915088" y="3051655"/>
              <a:ext cx="34151" cy="10662"/>
            </a:xfrm>
            <a:custGeom>
              <a:rect b="b" l="l" r="r" t="t"/>
              <a:pathLst>
                <a:path extrusionOk="0" h="335" w="1073">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55"/>
          <p:cNvGrpSpPr/>
          <p:nvPr/>
        </p:nvGrpSpPr>
        <p:grpSpPr>
          <a:xfrm>
            <a:off x="1151959" y="3304762"/>
            <a:ext cx="283014" cy="283319"/>
            <a:chOff x="3539102" y="2427549"/>
            <a:chExt cx="355099" cy="355481"/>
          </a:xfrm>
        </p:grpSpPr>
        <p:sp>
          <p:nvSpPr>
            <p:cNvPr id="2950" name="Google Shape;2950;p55"/>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5"/>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55"/>
          <p:cNvGrpSpPr/>
          <p:nvPr/>
        </p:nvGrpSpPr>
        <p:grpSpPr>
          <a:xfrm>
            <a:off x="2473426" y="2862391"/>
            <a:ext cx="266729" cy="291182"/>
            <a:chOff x="1314678" y="3358217"/>
            <a:chExt cx="334666" cy="365348"/>
          </a:xfrm>
        </p:grpSpPr>
        <p:sp>
          <p:nvSpPr>
            <p:cNvPr id="2953" name="Google Shape;2953;p55"/>
            <p:cNvSpPr/>
            <p:nvPr/>
          </p:nvSpPr>
          <p:spPr>
            <a:xfrm>
              <a:off x="1316588" y="3358217"/>
              <a:ext cx="332757" cy="365348"/>
            </a:xfrm>
            <a:custGeom>
              <a:rect b="b" l="l" r="r" t="t"/>
              <a:pathLst>
                <a:path extrusionOk="0" h="11479" w="10455">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5"/>
            <p:cNvSpPr/>
            <p:nvPr/>
          </p:nvSpPr>
          <p:spPr>
            <a:xfrm>
              <a:off x="1314678" y="3358981"/>
              <a:ext cx="79632" cy="254684"/>
            </a:xfrm>
            <a:custGeom>
              <a:rect b="b" l="l" r="r" t="t"/>
              <a:pathLst>
                <a:path extrusionOk="0" h="8002" w="2502">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5"/>
            <p:cNvSpPr/>
            <p:nvPr/>
          </p:nvSpPr>
          <p:spPr>
            <a:xfrm>
              <a:off x="1411688" y="3629546"/>
              <a:ext cx="139118" cy="10662"/>
            </a:xfrm>
            <a:custGeom>
              <a:rect b="b" l="l" r="r" t="t"/>
              <a:pathLst>
                <a:path extrusionOk="0" h="335" w="4371">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a:off x="1412070" y="3652303"/>
              <a:ext cx="139118" cy="10630"/>
            </a:xfrm>
            <a:custGeom>
              <a:rect b="b" l="l" r="r" t="t"/>
              <a:pathLst>
                <a:path extrusionOk="0" h="334" w="4371">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5"/>
            <p:cNvSpPr/>
            <p:nvPr/>
          </p:nvSpPr>
          <p:spPr>
            <a:xfrm>
              <a:off x="1432153" y="3417352"/>
              <a:ext cx="83802" cy="191379"/>
            </a:xfrm>
            <a:custGeom>
              <a:rect b="b" l="l" r="r" t="t"/>
              <a:pathLst>
                <a:path extrusionOk="0" h="6013" w="2633">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55"/>
          <p:cNvGrpSpPr/>
          <p:nvPr/>
        </p:nvGrpSpPr>
        <p:grpSpPr>
          <a:xfrm>
            <a:off x="3773481" y="2862543"/>
            <a:ext cx="291182" cy="290878"/>
            <a:chOff x="2640993" y="3357835"/>
            <a:chExt cx="365348" cy="364966"/>
          </a:xfrm>
        </p:grpSpPr>
        <p:sp>
          <p:nvSpPr>
            <p:cNvPr id="2959" name="Google Shape;2959;p55"/>
            <p:cNvSpPr/>
            <p:nvPr/>
          </p:nvSpPr>
          <p:spPr>
            <a:xfrm>
              <a:off x="2640993" y="3455227"/>
              <a:ext cx="365348" cy="267574"/>
            </a:xfrm>
            <a:custGeom>
              <a:rect b="b" l="l" r="r" t="t"/>
              <a:pathLst>
                <a:path extrusionOk="0" h="8407" w="11479">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a:off x="2724763" y="3357835"/>
              <a:ext cx="280050" cy="136476"/>
            </a:xfrm>
            <a:custGeom>
              <a:rect b="b" l="l" r="r" t="t"/>
              <a:pathLst>
                <a:path extrusionOk="0" h="4288" w="8799">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a:off x="2771359" y="3655327"/>
              <a:ext cx="10280" cy="21611"/>
            </a:xfrm>
            <a:custGeom>
              <a:rect b="b" l="l" r="r" t="t"/>
              <a:pathLst>
                <a:path extrusionOk="0" h="679" w="323">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5"/>
            <p:cNvSpPr/>
            <p:nvPr/>
          </p:nvSpPr>
          <p:spPr>
            <a:xfrm>
              <a:off x="2794084" y="3655327"/>
              <a:ext cx="10280" cy="21611"/>
            </a:xfrm>
            <a:custGeom>
              <a:rect b="b" l="l" r="r" t="t"/>
              <a:pathLst>
                <a:path extrusionOk="0" h="679" w="323">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5"/>
            <p:cNvSpPr/>
            <p:nvPr/>
          </p:nvSpPr>
          <p:spPr>
            <a:xfrm>
              <a:off x="2816840"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a:off x="2839947" y="3655327"/>
              <a:ext cx="10630" cy="21611"/>
            </a:xfrm>
            <a:custGeom>
              <a:rect b="b" l="l" r="r" t="t"/>
              <a:pathLst>
                <a:path extrusionOk="0" h="679" w="334">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a:off x="2862672" y="3655327"/>
              <a:ext cx="10662" cy="21611"/>
            </a:xfrm>
            <a:custGeom>
              <a:rect b="b" l="l" r="r" t="t"/>
              <a:pathLst>
                <a:path extrusionOk="0" h="679" w="335">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5"/>
            <p:cNvSpPr/>
            <p:nvPr/>
          </p:nvSpPr>
          <p:spPr>
            <a:xfrm>
              <a:off x="2885429"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5"/>
            <p:cNvSpPr/>
            <p:nvPr/>
          </p:nvSpPr>
          <p:spPr>
            <a:xfrm>
              <a:off x="2908535" y="3655327"/>
              <a:ext cx="10630" cy="21611"/>
            </a:xfrm>
            <a:custGeom>
              <a:rect b="b" l="l" r="r" t="t"/>
              <a:pathLst>
                <a:path extrusionOk="0" h="679" w="334">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a:off x="2931292" y="3655327"/>
              <a:ext cx="10630" cy="21611"/>
            </a:xfrm>
            <a:custGeom>
              <a:rect b="b" l="l" r="r" t="t"/>
              <a:pathLst>
                <a:path extrusionOk="0" h="679" w="334">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55"/>
          <p:cNvGrpSpPr/>
          <p:nvPr/>
        </p:nvGrpSpPr>
        <p:grpSpPr>
          <a:xfrm>
            <a:off x="8147244" y="1562833"/>
            <a:ext cx="279387" cy="279108"/>
            <a:chOff x="4886264" y="3366174"/>
            <a:chExt cx="350548" cy="350198"/>
          </a:xfrm>
        </p:grpSpPr>
        <p:sp>
          <p:nvSpPr>
            <p:cNvPr id="2970" name="Google Shape;2970;p55"/>
            <p:cNvSpPr/>
            <p:nvPr/>
          </p:nvSpPr>
          <p:spPr>
            <a:xfrm>
              <a:off x="4946132" y="3426614"/>
              <a:ext cx="230431" cy="289758"/>
            </a:xfrm>
            <a:custGeom>
              <a:rect b="b" l="l" r="r" t="t"/>
              <a:pathLst>
                <a:path extrusionOk="0" h="9104" w="724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5"/>
            <p:cNvSpPr/>
            <p:nvPr/>
          </p:nvSpPr>
          <p:spPr>
            <a:xfrm>
              <a:off x="4886264" y="3536706"/>
              <a:ext cx="48919" cy="10662"/>
            </a:xfrm>
            <a:custGeom>
              <a:rect b="b" l="l" r="r" t="t"/>
              <a:pathLst>
                <a:path extrusionOk="0" h="335" w="1537">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a:off x="5187894" y="3536706"/>
              <a:ext cx="48919" cy="10662"/>
            </a:xfrm>
            <a:custGeom>
              <a:rect b="b" l="l" r="r" t="t"/>
              <a:pathLst>
                <a:path extrusionOk="0" h="335" w="1537">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a:off x="5056414" y="3366174"/>
              <a:ext cx="10248" cy="48919"/>
            </a:xfrm>
            <a:custGeom>
              <a:rect b="b" l="l" r="r" t="t"/>
              <a:pathLst>
                <a:path extrusionOk="0" h="1537" w="322">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5"/>
            <p:cNvSpPr/>
            <p:nvPr/>
          </p:nvSpPr>
          <p:spPr>
            <a:xfrm>
              <a:off x="4978723" y="3650744"/>
              <a:ext cx="22757" cy="29249"/>
            </a:xfrm>
            <a:custGeom>
              <a:rect b="b" l="l" r="r" t="t"/>
              <a:pathLst>
                <a:path extrusionOk="0" h="919" w="715">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5"/>
            <p:cNvSpPr/>
            <p:nvPr/>
          </p:nvSpPr>
          <p:spPr>
            <a:xfrm>
              <a:off x="5121597" y="3403380"/>
              <a:ext cx="22757" cy="29154"/>
            </a:xfrm>
            <a:custGeom>
              <a:rect b="b" l="l" r="r" t="t"/>
              <a:pathLst>
                <a:path extrusionOk="0" h="916" w="715">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5"/>
            <p:cNvSpPr/>
            <p:nvPr/>
          </p:nvSpPr>
          <p:spPr>
            <a:xfrm>
              <a:off x="4922643" y="3459842"/>
              <a:ext cx="31095" cy="21197"/>
            </a:xfrm>
            <a:custGeom>
              <a:rect b="b" l="l" r="r" t="t"/>
              <a:pathLst>
                <a:path extrusionOk="0" h="666" w="977">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a:off x="5169720" y="3602334"/>
              <a:ext cx="30714" cy="21197"/>
            </a:xfrm>
            <a:custGeom>
              <a:rect b="b" l="l" r="r" t="t"/>
              <a:pathLst>
                <a:path extrusionOk="0" h="666" w="965">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a:off x="5121597" y="3650744"/>
              <a:ext cx="22757" cy="29249"/>
            </a:xfrm>
            <a:custGeom>
              <a:rect b="b" l="l" r="r" t="t"/>
              <a:pathLst>
                <a:path extrusionOk="0" h="919" w="715">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a:off x="4978723" y="3403380"/>
              <a:ext cx="22757" cy="29154"/>
            </a:xfrm>
            <a:custGeom>
              <a:rect b="b" l="l" r="r" t="t"/>
              <a:pathLst>
                <a:path extrusionOk="0" h="916" w="715">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5"/>
            <p:cNvSpPr/>
            <p:nvPr/>
          </p:nvSpPr>
          <p:spPr>
            <a:xfrm>
              <a:off x="5169720" y="3459842"/>
              <a:ext cx="30714" cy="21197"/>
            </a:xfrm>
            <a:custGeom>
              <a:rect b="b" l="l" r="r" t="t"/>
              <a:pathLst>
                <a:path extrusionOk="0" h="666" w="965">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5"/>
            <p:cNvSpPr/>
            <p:nvPr/>
          </p:nvSpPr>
          <p:spPr>
            <a:xfrm>
              <a:off x="4922643" y="3602334"/>
              <a:ext cx="31095" cy="21197"/>
            </a:xfrm>
            <a:custGeom>
              <a:rect b="b" l="l" r="r" t="t"/>
              <a:pathLst>
                <a:path extrusionOk="0" h="666" w="977">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5"/>
            <p:cNvSpPr/>
            <p:nvPr/>
          </p:nvSpPr>
          <p:spPr>
            <a:xfrm>
              <a:off x="5077993" y="3451758"/>
              <a:ext cx="70912" cy="62637"/>
            </a:xfrm>
            <a:custGeom>
              <a:rect b="b" l="l" r="r" t="t"/>
              <a:pathLst>
                <a:path extrusionOk="0" h="1968" w="2228">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55"/>
          <p:cNvGrpSpPr/>
          <p:nvPr/>
        </p:nvGrpSpPr>
        <p:grpSpPr>
          <a:xfrm>
            <a:off x="5092084" y="2910132"/>
            <a:ext cx="276673" cy="202983"/>
            <a:chOff x="5331913" y="3413947"/>
            <a:chExt cx="347143" cy="254684"/>
          </a:xfrm>
        </p:grpSpPr>
        <p:sp>
          <p:nvSpPr>
            <p:cNvPr id="2984" name="Google Shape;2984;p55"/>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5"/>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5"/>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5"/>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55"/>
          <p:cNvGrpSpPr/>
          <p:nvPr/>
        </p:nvGrpSpPr>
        <p:grpSpPr>
          <a:xfrm>
            <a:off x="6401081" y="2891551"/>
            <a:ext cx="274872" cy="240145"/>
            <a:chOff x="7551754" y="3390808"/>
            <a:chExt cx="344883" cy="301311"/>
          </a:xfrm>
        </p:grpSpPr>
        <p:sp>
          <p:nvSpPr>
            <p:cNvPr id="2991" name="Google Shape;2991;p55"/>
            <p:cNvSpPr/>
            <p:nvPr/>
          </p:nvSpPr>
          <p:spPr>
            <a:xfrm>
              <a:off x="7551754" y="3390808"/>
              <a:ext cx="344883" cy="301311"/>
            </a:xfrm>
            <a:custGeom>
              <a:rect b="b" l="l" r="r" t="t"/>
              <a:pathLst>
                <a:path extrusionOk="0" h="9467" w="10836">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5"/>
            <p:cNvSpPr/>
            <p:nvPr/>
          </p:nvSpPr>
          <p:spPr>
            <a:xfrm>
              <a:off x="7584345" y="3509811"/>
              <a:ext cx="117889" cy="150098"/>
            </a:xfrm>
            <a:custGeom>
              <a:rect b="b" l="l" r="r" t="t"/>
              <a:pathLst>
                <a:path extrusionOk="0" h="4716" w="3704">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5"/>
            <p:cNvSpPr/>
            <p:nvPr/>
          </p:nvSpPr>
          <p:spPr>
            <a:xfrm>
              <a:off x="7724959" y="3509811"/>
              <a:ext cx="139468" cy="31859"/>
            </a:xfrm>
            <a:custGeom>
              <a:rect b="b" l="l" r="r" t="t"/>
              <a:pathLst>
                <a:path extrusionOk="0" h="1001" w="4382">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a:off x="7724577" y="3553001"/>
              <a:ext cx="107259" cy="31477"/>
            </a:xfrm>
            <a:custGeom>
              <a:rect b="b" l="l" r="r" t="t"/>
              <a:pathLst>
                <a:path extrusionOk="0" h="989" w="337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5"/>
            <p:cNvSpPr/>
            <p:nvPr/>
          </p:nvSpPr>
          <p:spPr>
            <a:xfrm>
              <a:off x="7724577" y="3595841"/>
              <a:ext cx="64451" cy="10630"/>
            </a:xfrm>
            <a:custGeom>
              <a:rect b="b" l="l" r="r" t="t"/>
              <a:pathLst>
                <a:path extrusionOk="0" h="334" w="2025">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a:off x="7799977" y="3595841"/>
              <a:ext cx="32241" cy="10630"/>
            </a:xfrm>
            <a:custGeom>
              <a:rect b="b" l="l" r="r" t="t"/>
              <a:pathLst>
                <a:path extrusionOk="0" h="334" w="1013">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a:off x="7724577" y="3628051"/>
              <a:ext cx="21229" cy="10630"/>
            </a:xfrm>
            <a:custGeom>
              <a:rect b="b" l="l" r="r" t="t"/>
              <a:pathLst>
                <a:path extrusionOk="0" h="334" w="667">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7756787" y="3628051"/>
              <a:ext cx="53438" cy="10630"/>
            </a:xfrm>
            <a:custGeom>
              <a:rect b="b" l="l" r="r" t="t"/>
              <a:pathLst>
                <a:path extrusionOk="0" h="334" w="1679">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a:off x="7724577" y="3650012"/>
              <a:ext cx="21229" cy="10280"/>
            </a:xfrm>
            <a:custGeom>
              <a:rect b="b" l="l" r="r" t="t"/>
              <a:pathLst>
                <a:path extrusionOk="0" h="323" w="667">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a:off x="7756787" y="3650012"/>
              <a:ext cx="53438" cy="10280"/>
            </a:xfrm>
            <a:custGeom>
              <a:rect b="b" l="l" r="r" t="t"/>
              <a:pathLst>
                <a:path extrusionOk="0" h="323" w="1679">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a:off x="7719262" y="3466621"/>
              <a:ext cx="10630" cy="10630"/>
            </a:xfrm>
            <a:custGeom>
              <a:rect b="b" l="l" r="r" t="t"/>
              <a:pathLst>
                <a:path extrusionOk="0" h="334" w="334">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2" name="Google Shape;3002;p55"/>
          <p:cNvGrpSpPr/>
          <p:nvPr/>
        </p:nvGrpSpPr>
        <p:grpSpPr>
          <a:xfrm>
            <a:off x="6405901" y="3333752"/>
            <a:ext cx="265233" cy="227741"/>
            <a:chOff x="848978" y="4297637"/>
            <a:chExt cx="377824" cy="324418"/>
          </a:xfrm>
        </p:grpSpPr>
        <p:sp>
          <p:nvSpPr>
            <p:cNvPr id="3003" name="Google Shape;3003;p55"/>
            <p:cNvSpPr/>
            <p:nvPr/>
          </p:nvSpPr>
          <p:spPr>
            <a:xfrm>
              <a:off x="848978" y="4297637"/>
              <a:ext cx="377824" cy="324418"/>
            </a:xfrm>
            <a:custGeom>
              <a:rect b="b" l="l" r="r" t="t"/>
              <a:pathLst>
                <a:path extrusionOk="0" h="10193" w="11871">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a:off x="1002450" y="4457157"/>
              <a:ext cx="70116" cy="34533"/>
            </a:xfrm>
            <a:custGeom>
              <a:rect b="b" l="l" r="r" t="t"/>
              <a:pathLst>
                <a:path extrusionOk="0" h="1085" w="2203">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55"/>
          <p:cNvGrpSpPr/>
          <p:nvPr/>
        </p:nvGrpSpPr>
        <p:grpSpPr>
          <a:xfrm>
            <a:off x="1153418" y="1567070"/>
            <a:ext cx="280097" cy="275734"/>
            <a:chOff x="1754279" y="4286593"/>
            <a:chExt cx="351439" cy="345965"/>
          </a:xfrm>
        </p:grpSpPr>
        <p:sp>
          <p:nvSpPr>
            <p:cNvPr id="3006" name="Google Shape;3006;p55"/>
            <p:cNvSpPr/>
            <p:nvPr/>
          </p:nvSpPr>
          <p:spPr>
            <a:xfrm>
              <a:off x="1799379" y="4550857"/>
              <a:ext cx="28422" cy="27117"/>
            </a:xfrm>
            <a:custGeom>
              <a:rect b="b" l="l" r="r" t="t"/>
              <a:pathLst>
                <a:path extrusionOk="0" h="852" w="893">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1833084" y="4584594"/>
              <a:ext cx="27690" cy="27117"/>
            </a:xfrm>
            <a:custGeom>
              <a:rect b="b" l="l" r="r" t="t"/>
              <a:pathLst>
                <a:path extrusionOk="0" h="852" w="87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1816407" y="4567917"/>
              <a:ext cx="28072" cy="27117"/>
            </a:xfrm>
            <a:custGeom>
              <a:rect b="b" l="l" r="r" t="t"/>
              <a:pathLst>
                <a:path extrusionOk="0" h="852" w="882">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5"/>
            <p:cNvSpPr/>
            <p:nvPr/>
          </p:nvSpPr>
          <p:spPr>
            <a:xfrm>
              <a:off x="1754279" y="4286593"/>
              <a:ext cx="351439" cy="345965"/>
            </a:xfrm>
            <a:custGeom>
              <a:rect b="b" l="l" r="r" t="t"/>
              <a:pathLst>
                <a:path extrusionOk="0" h="10870" w="11042">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p:nvPr/>
          </p:nvSpPr>
          <p:spPr>
            <a:xfrm>
              <a:off x="1951705" y="4367117"/>
              <a:ext cx="86062" cy="65437"/>
            </a:xfrm>
            <a:custGeom>
              <a:rect b="b" l="l" r="r" t="t"/>
              <a:pathLst>
                <a:path extrusionOk="0" h="2056" w="2704">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55"/>
          <p:cNvGrpSpPr/>
          <p:nvPr/>
        </p:nvGrpSpPr>
        <p:grpSpPr>
          <a:xfrm>
            <a:off x="724291" y="1571421"/>
            <a:ext cx="268200" cy="267033"/>
            <a:chOff x="3996113" y="4291176"/>
            <a:chExt cx="336512" cy="335048"/>
          </a:xfrm>
        </p:grpSpPr>
        <p:sp>
          <p:nvSpPr>
            <p:cNvPr id="3012" name="Google Shape;3012;p55"/>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5" name="Google Shape;3015;p55"/>
          <p:cNvSpPr/>
          <p:nvPr/>
        </p:nvSpPr>
        <p:spPr>
          <a:xfrm>
            <a:off x="2049069" y="3759706"/>
            <a:ext cx="242821" cy="242288"/>
          </a:xfrm>
          <a:custGeom>
            <a:rect b="b" l="l" r="r" t="t"/>
            <a:pathLst>
              <a:path extrusionOk="0" h="9553" w="9574">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6" name="Google Shape;3016;p55"/>
          <p:cNvGrpSpPr/>
          <p:nvPr/>
        </p:nvGrpSpPr>
        <p:grpSpPr>
          <a:xfrm>
            <a:off x="2897549" y="2444051"/>
            <a:ext cx="291187" cy="255401"/>
            <a:chOff x="2179081" y="4285511"/>
            <a:chExt cx="397525" cy="348670"/>
          </a:xfrm>
        </p:grpSpPr>
        <p:sp>
          <p:nvSpPr>
            <p:cNvPr id="3017" name="Google Shape;3017;p55"/>
            <p:cNvSpPr/>
            <p:nvPr/>
          </p:nvSpPr>
          <p:spPr>
            <a:xfrm>
              <a:off x="2262437" y="4354322"/>
              <a:ext cx="230813" cy="210507"/>
            </a:xfrm>
            <a:custGeom>
              <a:rect b="b" l="l" r="r" t="t"/>
              <a:pathLst>
                <a:path extrusionOk="0" h="6614" w="7252">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2179081" y="4285511"/>
              <a:ext cx="397525" cy="348670"/>
            </a:xfrm>
            <a:custGeom>
              <a:rect b="b" l="l" r="r" t="t"/>
              <a:pathLst>
                <a:path extrusionOk="0" h="10955" w="1249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55"/>
          <p:cNvGrpSpPr/>
          <p:nvPr/>
        </p:nvGrpSpPr>
        <p:grpSpPr>
          <a:xfrm>
            <a:off x="3812444" y="1573666"/>
            <a:ext cx="213256" cy="262543"/>
            <a:chOff x="3584201" y="4294996"/>
            <a:chExt cx="267574" cy="329415"/>
          </a:xfrm>
        </p:grpSpPr>
        <p:sp>
          <p:nvSpPr>
            <p:cNvPr id="3020" name="Google Shape;3020;p55"/>
            <p:cNvSpPr/>
            <p:nvPr/>
          </p:nvSpPr>
          <p:spPr>
            <a:xfrm>
              <a:off x="3584201" y="4294996"/>
              <a:ext cx="267574" cy="329415"/>
            </a:xfrm>
            <a:custGeom>
              <a:rect b="b" l="l" r="r" t="t"/>
              <a:pathLst>
                <a:path extrusionOk="0" h="10350" w="8407">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3604666" y="4315811"/>
              <a:ext cx="226644" cy="281610"/>
            </a:xfrm>
            <a:custGeom>
              <a:rect b="b" l="l" r="r" t="t"/>
              <a:pathLst>
                <a:path extrusionOk="0" h="8848" w="7121">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3645597" y="4362056"/>
              <a:ext cx="144019" cy="144019"/>
            </a:xfrm>
            <a:custGeom>
              <a:rect b="b" l="l" r="r" t="t"/>
              <a:pathLst>
                <a:path extrusionOk="0" h="4525" w="4525">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3692574" y="4377970"/>
              <a:ext cx="51561" cy="112574"/>
            </a:xfrm>
            <a:custGeom>
              <a:rect b="b" l="l" r="r" t="t"/>
              <a:pathLst>
                <a:path extrusionOk="0" h="3537" w="162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4" name="Google Shape;3024;p55"/>
          <p:cNvGrpSpPr/>
          <p:nvPr/>
        </p:nvGrpSpPr>
        <p:grpSpPr>
          <a:xfrm>
            <a:off x="3775217" y="3320980"/>
            <a:ext cx="287712" cy="250883"/>
            <a:chOff x="3082855" y="4295728"/>
            <a:chExt cx="375946" cy="327823"/>
          </a:xfrm>
        </p:grpSpPr>
        <p:sp>
          <p:nvSpPr>
            <p:cNvPr id="3025" name="Google Shape;3025;p55"/>
            <p:cNvSpPr/>
            <p:nvPr/>
          </p:nvSpPr>
          <p:spPr>
            <a:xfrm>
              <a:off x="3082855" y="4295728"/>
              <a:ext cx="375946" cy="327823"/>
            </a:xfrm>
            <a:custGeom>
              <a:rect b="b" l="l" r="r" t="t"/>
              <a:pathLst>
                <a:path extrusionOk="0" h="10300" w="11812">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3118852" y="4424947"/>
              <a:ext cx="128488" cy="163371"/>
            </a:xfrm>
            <a:custGeom>
              <a:rect b="b" l="l" r="r" t="t"/>
              <a:pathLst>
                <a:path extrusionOk="0" h="5133" w="4037">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3271178" y="4424947"/>
              <a:ext cx="152008" cy="34533"/>
            </a:xfrm>
            <a:custGeom>
              <a:rect b="b" l="l" r="r" t="t"/>
              <a:pathLst>
                <a:path extrusionOk="0" h="1085" w="4776">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3271560" y="4471957"/>
              <a:ext cx="116393" cy="34501"/>
            </a:xfrm>
            <a:custGeom>
              <a:rect b="b" l="l" r="r" t="t"/>
              <a:pathLst>
                <a:path extrusionOk="0" h="1084" w="3657">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3271178" y="4518552"/>
              <a:ext cx="70148" cy="11394"/>
            </a:xfrm>
            <a:custGeom>
              <a:rect b="b" l="l" r="r" t="t"/>
              <a:pathLst>
                <a:path extrusionOk="0" h="358" w="2204">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3353038" y="4518552"/>
              <a:ext cx="34915" cy="11394"/>
            </a:xfrm>
            <a:custGeom>
              <a:rect b="b" l="l" r="r" t="t"/>
              <a:pathLst>
                <a:path extrusionOk="0" h="358" w="1097">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3271178" y="4554167"/>
              <a:ext cx="23170" cy="11426"/>
            </a:xfrm>
            <a:custGeom>
              <a:rect b="b" l="l" r="r" t="t"/>
              <a:pathLst>
                <a:path extrusionOk="0" h="359" w="728">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3306443" y="4554167"/>
              <a:ext cx="58372" cy="11426"/>
            </a:xfrm>
            <a:custGeom>
              <a:rect b="b" l="l" r="r" t="t"/>
              <a:pathLst>
                <a:path extrusionOk="0" h="359" w="1834">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3271178" y="4577306"/>
              <a:ext cx="23170" cy="11394"/>
            </a:xfrm>
            <a:custGeom>
              <a:rect b="b" l="l" r="r" t="t"/>
              <a:pathLst>
                <a:path extrusionOk="0" h="358" w="728">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3306443" y="4577306"/>
              <a:ext cx="58372" cy="11394"/>
            </a:xfrm>
            <a:custGeom>
              <a:rect b="b" l="l" r="r" t="t"/>
              <a:pathLst>
                <a:path extrusionOk="0" h="358" w="1834">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3265513" y="4377970"/>
              <a:ext cx="11394" cy="11394"/>
            </a:xfrm>
            <a:custGeom>
              <a:rect b="b" l="l" r="r" t="t"/>
              <a:pathLst>
                <a:path extrusionOk="0" h="358" w="358">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6" name="Google Shape;3036;p55"/>
          <p:cNvGrpSpPr/>
          <p:nvPr/>
        </p:nvGrpSpPr>
        <p:grpSpPr>
          <a:xfrm>
            <a:off x="1673675" y="2002377"/>
            <a:ext cx="120212" cy="268530"/>
            <a:chOff x="2749016" y="4291176"/>
            <a:chExt cx="150831" cy="336926"/>
          </a:xfrm>
        </p:grpSpPr>
        <p:sp>
          <p:nvSpPr>
            <p:cNvPr id="3037" name="Google Shape;3037;p55"/>
            <p:cNvSpPr/>
            <p:nvPr/>
          </p:nvSpPr>
          <p:spPr>
            <a:xfrm>
              <a:off x="2799399" y="4307472"/>
              <a:ext cx="51942" cy="114865"/>
            </a:xfrm>
            <a:custGeom>
              <a:rect b="b" l="l" r="r" t="t"/>
              <a:pathLst>
                <a:path extrusionOk="0" h="3609" w="1632">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2750894" y="4291176"/>
              <a:ext cx="147075" cy="336926"/>
            </a:xfrm>
            <a:custGeom>
              <a:rect b="b" l="l" r="r" t="t"/>
              <a:pathLst>
                <a:path extrusionOk="0" h="10586" w="4621">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a:off x="2749016" y="4443917"/>
              <a:ext cx="69734" cy="52706"/>
            </a:xfrm>
            <a:custGeom>
              <a:rect b="b" l="l" r="r" t="t"/>
              <a:pathLst>
                <a:path extrusionOk="0" h="1656" w="2191">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2829731" y="4443917"/>
              <a:ext cx="70116" cy="52706"/>
            </a:xfrm>
            <a:custGeom>
              <a:rect b="b" l="l" r="r" t="t"/>
              <a:pathLst>
                <a:path extrusionOk="0" h="1656" w="2203">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55"/>
          <p:cNvGrpSpPr/>
          <p:nvPr/>
        </p:nvGrpSpPr>
        <p:grpSpPr>
          <a:xfrm>
            <a:off x="5519819" y="2436353"/>
            <a:ext cx="275759" cy="275785"/>
            <a:chOff x="4890434" y="4287389"/>
            <a:chExt cx="345997" cy="346029"/>
          </a:xfrm>
        </p:grpSpPr>
        <p:sp>
          <p:nvSpPr>
            <p:cNvPr id="3042" name="Google Shape;3042;p55"/>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9" name="Google Shape;3049;p55"/>
          <p:cNvGrpSpPr/>
          <p:nvPr/>
        </p:nvGrpSpPr>
        <p:grpSpPr>
          <a:xfrm>
            <a:off x="1593162" y="2865043"/>
            <a:ext cx="281240" cy="285877"/>
            <a:chOff x="850092" y="3352934"/>
            <a:chExt cx="369517" cy="375660"/>
          </a:xfrm>
        </p:grpSpPr>
        <p:sp>
          <p:nvSpPr>
            <p:cNvPr id="3050" name="Google Shape;3050;p55"/>
            <p:cNvSpPr/>
            <p:nvPr/>
          </p:nvSpPr>
          <p:spPr>
            <a:xfrm>
              <a:off x="969859" y="3475692"/>
              <a:ext cx="53088" cy="53088"/>
            </a:xfrm>
            <a:custGeom>
              <a:rect b="b" l="l" r="r" t="t"/>
              <a:pathLst>
                <a:path extrusionOk="0" h="1668" w="1668">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a:off x="1046786" y="3552237"/>
              <a:ext cx="53088" cy="53088"/>
            </a:xfrm>
            <a:custGeom>
              <a:rect b="b" l="l" r="r" t="t"/>
              <a:pathLst>
                <a:path extrusionOk="0" h="1668" w="1668">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984245" y="3485272"/>
              <a:ext cx="106527" cy="104999"/>
            </a:xfrm>
            <a:custGeom>
              <a:rect b="b" l="l" r="r" t="t"/>
              <a:pathLst>
                <a:path extrusionOk="0" h="3299" w="3347">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922850" y="3428715"/>
              <a:ext cx="223620" cy="223620"/>
            </a:xfrm>
            <a:custGeom>
              <a:rect b="b" l="l" r="r" t="t"/>
              <a:pathLst>
                <a:path extrusionOk="0" h="7026" w="7026">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850092" y="3352934"/>
              <a:ext cx="369517" cy="375660"/>
            </a:xfrm>
            <a:custGeom>
              <a:rect b="b" l="l" r="r" t="t"/>
              <a:pathLst>
                <a:path extrusionOk="0" h="11803" w="1161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55"/>
          <p:cNvGrpSpPr/>
          <p:nvPr/>
        </p:nvGrpSpPr>
        <p:grpSpPr>
          <a:xfrm>
            <a:off x="714462" y="3768657"/>
            <a:ext cx="287858" cy="224386"/>
            <a:chOff x="2611458" y="3816374"/>
            <a:chExt cx="426329" cy="332375"/>
          </a:xfrm>
        </p:grpSpPr>
        <p:sp>
          <p:nvSpPr>
            <p:cNvPr id="3056" name="Google Shape;3056;p55"/>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6" name="Google Shape;3066;p55"/>
          <p:cNvGrpSpPr/>
          <p:nvPr/>
        </p:nvGrpSpPr>
        <p:grpSpPr>
          <a:xfrm>
            <a:off x="741350" y="2866931"/>
            <a:ext cx="234082" cy="282101"/>
            <a:chOff x="4019984" y="3805393"/>
            <a:chExt cx="293704" cy="353954"/>
          </a:xfrm>
        </p:grpSpPr>
        <p:sp>
          <p:nvSpPr>
            <p:cNvPr id="3067" name="Google Shape;3067;p55"/>
            <p:cNvSpPr/>
            <p:nvPr/>
          </p:nvSpPr>
          <p:spPr>
            <a:xfrm>
              <a:off x="4019984" y="3805393"/>
              <a:ext cx="293704" cy="353954"/>
            </a:xfrm>
            <a:custGeom>
              <a:rect b="b" l="l" r="r" t="t"/>
              <a:pathLst>
                <a:path extrusionOk="0" h="11121" w="9228">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5"/>
            <p:cNvSpPr/>
            <p:nvPr/>
          </p:nvSpPr>
          <p:spPr>
            <a:xfrm>
              <a:off x="4118903" y="3867139"/>
              <a:ext cx="93987" cy="87971"/>
            </a:xfrm>
            <a:custGeom>
              <a:rect b="b" l="l" r="r" t="t"/>
              <a:pathLst>
                <a:path extrusionOk="0" h="2764" w="2953">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55"/>
          <p:cNvGrpSpPr/>
          <p:nvPr/>
        </p:nvGrpSpPr>
        <p:grpSpPr>
          <a:xfrm>
            <a:off x="8157961" y="3758912"/>
            <a:ext cx="257952" cy="241641"/>
            <a:chOff x="8006505" y="3390044"/>
            <a:chExt cx="323654" cy="303189"/>
          </a:xfrm>
        </p:grpSpPr>
        <p:sp>
          <p:nvSpPr>
            <p:cNvPr id="3070" name="Google Shape;3070;p55"/>
            <p:cNvSpPr/>
            <p:nvPr/>
          </p:nvSpPr>
          <p:spPr>
            <a:xfrm>
              <a:off x="8006505" y="3390044"/>
              <a:ext cx="323654" cy="303189"/>
            </a:xfrm>
            <a:custGeom>
              <a:rect b="b" l="l" r="r" t="t"/>
              <a:pathLst>
                <a:path extrusionOk="0" h="9526" w="10169">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8148997" y="3444247"/>
              <a:ext cx="37907" cy="37938"/>
            </a:xfrm>
            <a:custGeom>
              <a:rect b="b" l="l" r="r" t="t"/>
              <a:pathLst>
                <a:path extrusionOk="0" h="1192" w="1191">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a:off x="8089861" y="3526871"/>
              <a:ext cx="165630" cy="104617"/>
            </a:xfrm>
            <a:custGeom>
              <a:rect b="b" l="l" r="r" t="t"/>
              <a:pathLst>
                <a:path extrusionOk="0" h="3287" w="5204">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8067519" y="3519742"/>
              <a:ext cx="32241" cy="30268"/>
            </a:xfrm>
            <a:custGeom>
              <a:rect b="b" l="l" r="r" t="t"/>
              <a:pathLst>
                <a:path extrusionOk="0" h="951" w="1013">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8244479" y="3601602"/>
              <a:ext cx="32623" cy="30268"/>
            </a:xfrm>
            <a:custGeom>
              <a:rect b="b" l="l" r="r" t="t"/>
              <a:pathLst>
                <a:path extrusionOk="0" h="951" w="1025">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8156190" y="3533396"/>
              <a:ext cx="32241" cy="30236"/>
            </a:xfrm>
            <a:custGeom>
              <a:rect b="b" l="l" r="r" t="t"/>
              <a:pathLst>
                <a:path extrusionOk="0" h="950" w="1013">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6" name="Google Shape;3076;p55"/>
          <p:cNvSpPr/>
          <p:nvPr/>
        </p:nvSpPr>
        <p:spPr>
          <a:xfrm>
            <a:off x="5092703" y="3753784"/>
            <a:ext cx="275436" cy="251897"/>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7" name="Google Shape;3077;p55"/>
          <p:cNvGrpSpPr/>
          <p:nvPr/>
        </p:nvGrpSpPr>
        <p:grpSpPr>
          <a:xfrm>
            <a:off x="5509698" y="3327563"/>
            <a:ext cx="296002" cy="240119"/>
            <a:chOff x="7550258" y="3832670"/>
            <a:chExt cx="371395" cy="301279"/>
          </a:xfrm>
        </p:grpSpPr>
        <p:sp>
          <p:nvSpPr>
            <p:cNvPr id="3078" name="Google Shape;3078;p55"/>
            <p:cNvSpPr/>
            <p:nvPr/>
          </p:nvSpPr>
          <p:spPr>
            <a:xfrm>
              <a:off x="7550258" y="3832670"/>
              <a:ext cx="371395" cy="301279"/>
            </a:xfrm>
            <a:custGeom>
              <a:rect b="b" l="l" r="r" t="t"/>
              <a:pathLst>
                <a:path extrusionOk="0" h="9466" w="11669">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7574129" y="3891009"/>
              <a:ext cx="324418" cy="10662"/>
            </a:xfrm>
            <a:custGeom>
              <a:rect b="b" l="l" r="r" t="t"/>
              <a:pathLst>
                <a:path extrusionOk="0" h="335" w="10193">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7591188" y="3937637"/>
              <a:ext cx="45481" cy="10248"/>
            </a:xfrm>
            <a:custGeom>
              <a:rect b="b" l="l" r="r" t="t"/>
              <a:pathLst>
                <a:path extrusionOk="0" h="322" w="1429">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7672667" y="3937637"/>
              <a:ext cx="45481" cy="10248"/>
            </a:xfrm>
            <a:custGeom>
              <a:rect b="b" l="l" r="r" t="t"/>
              <a:pathLst>
                <a:path extrusionOk="0" h="322" w="1429">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7835592" y="3937637"/>
              <a:ext cx="45131" cy="10248"/>
            </a:xfrm>
            <a:custGeom>
              <a:rect b="b" l="l" r="r" t="t"/>
              <a:pathLst>
                <a:path extrusionOk="0" h="322" w="1418">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7591188" y="3984232"/>
              <a:ext cx="45481" cy="10662"/>
            </a:xfrm>
            <a:custGeom>
              <a:rect b="b" l="l" r="r" t="t"/>
              <a:pathLst>
                <a:path extrusionOk="0" h="335" w="1429">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7754113" y="3984232"/>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7591188" y="4030859"/>
              <a:ext cx="45481" cy="10248"/>
            </a:xfrm>
            <a:custGeom>
              <a:rect b="b" l="l" r="r" t="t"/>
              <a:pathLst>
                <a:path extrusionOk="0" h="322" w="1429">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a:off x="7672667" y="4030859"/>
              <a:ext cx="45481" cy="10248"/>
            </a:xfrm>
            <a:custGeom>
              <a:rect b="b" l="l" r="r" t="t"/>
              <a:pathLst>
                <a:path extrusionOk="0" h="322" w="1429">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a:off x="7835592" y="4030859"/>
              <a:ext cx="45131" cy="10248"/>
            </a:xfrm>
            <a:custGeom>
              <a:rect b="b" l="l" r="r" t="t"/>
              <a:pathLst>
                <a:path extrusionOk="0" h="322" w="1418">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7672667" y="4077073"/>
              <a:ext cx="45481" cy="10662"/>
            </a:xfrm>
            <a:custGeom>
              <a:rect b="b" l="l" r="r" t="t"/>
              <a:pathLst>
                <a:path extrusionOk="0" h="335" w="1429">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7754113" y="4077073"/>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a:off x="7835592" y="4077073"/>
              <a:ext cx="45131" cy="10662"/>
            </a:xfrm>
            <a:custGeom>
              <a:rect b="b" l="l" r="r" t="t"/>
              <a:pathLst>
                <a:path extrusionOk="0" h="335" w="1418">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5"/>
            <p:cNvSpPr/>
            <p:nvPr/>
          </p:nvSpPr>
          <p:spPr>
            <a:xfrm>
              <a:off x="7672667" y="3972583"/>
              <a:ext cx="46245" cy="34055"/>
            </a:xfrm>
            <a:custGeom>
              <a:rect b="b" l="l" r="r" t="t"/>
              <a:pathLst>
                <a:path extrusionOk="0" h="1070" w="1453">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7835592" y="3972583"/>
              <a:ext cx="45895" cy="34055"/>
            </a:xfrm>
            <a:custGeom>
              <a:rect b="b" l="l" r="r" t="t"/>
              <a:pathLst>
                <a:path extrusionOk="0" h="1070" w="1442">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7754113" y="4019592"/>
              <a:ext cx="46277" cy="34024"/>
            </a:xfrm>
            <a:custGeom>
              <a:rect b="b" l="l" r="r" t="t"/>
              <a:pathLst>
                <a:path extrusionOk="0" h="1069" w="1454">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a:off x="7591188" y="4065806"/>
              <a:ext cx="46245" cy="34055"/>
            </a:xfrm>
            <a:custGeom>
              <a:rect b="b" l="l" r="r" t="t"/>
              <a:pathLst>
                <a:path extrusionOk="0" h="1070" w="1453">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a:off x="7754113" y="3925988"/>
              <a:ext cx="46277" cy="34406"/>
            </a:xfrm>
            <a:custGeom>
              <a:rect b="b" l="l" r="r" t="t"/>
              <a:pathLst>
                <a:path extrusionOk="0" h="1081" w="1454">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55"/>
          <p:cNvGrpSpPr/>
          <p:nvPr/>
        </p:nvGrpSpPr>
        <p:grpSpPr>
          <a:xfrm>
            <a:off x="8140446" y="1996813"/>
            <a:ext cx="292983" cy="279387"/>
            <a:chOff x="6659725" y="3808035"/>
            <a:chExt cx="367608" cy="350548"/>
          </a:xfrm>
        </p:grpSpPr>
        <p:sp>
          <p:nvSpPr>
            <p:cNvPr id="3097" name="Google Shape;3097;p55"/>
            <p:cNvSpPr/>
            <p:nvPr/>
          </p:nvSpPr>
          <p:spPr>
            <a:xfrm>
              <a:off x="6659725" y="3845942"/>
              <a:ext cx="321394" cy="312642"/>
            </a:xfrm>
            <a:custGeom>
              <a:rect b="b" l="l" r="r" t="t"/>
              <a:pathLst>
                <a:path extrusionOk="0" h="9823" w="10098">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5"/>
            <p:cNvSpPr/>
            <p:nvPr/>
          </p:nvSpPr>
          <p:spPr>
            <a:xfrm>
              <a:off x="6705588" y="3808035"/>
              <a:ext cx="321744" cy="313787"/>
            </a:xfrm>
            <a:custGeom>
              <a:rect b="b" l="l" r="r" t="t"/>
              <a:pathLst>
                <a:path extrusionOk="0" h="9859" w="10109">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55"/>
          <p:cNvGrpSpPr/>
          <p:nvPr/>
        </p:nvGrpSpPr>
        <p:grpSpPr>
          <a:xfrm>
            <a:off x="5515583" y="2878424"/>
            <a:ext cx="284232" cy="266399"/>
            <a:chOff x="6219391" y="3816756"/>
            <a:chExt cx="356627" cy="334252"/>
          </a:xfrm>
        </p:grpSpPr>
        <p:sp>
          <p:nvSpPr>
            <p:cNvPr id="3100" name="Google Shape;3100;p55"/>
            <p:cNvSpPr/>
            <p:nvPr/>
          </p:nvSpPr>
          <p:spPr>
            <a:xfrm>
              <a:off x="6219391" y="3816756"/>
              <a:ext cx="306594" cy="334252"/>
            </a:xfrm>
            <a:custGeom>
              <a:rect b="b" l="l" r="r" t="t"/>
              <a:pathLst>
                <a:path extrusionOk="0" h="10502" w="9633">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6549060" y="3978567"/>
              <a:ext cx="26958" cy="10630"/>
            </a:xfrm>
            <a:custGeom>
              <a:rect b="b" l="l" r="r" t="t"/>
              <a:pathLst>
                <a:path extrusionOk="0" h="334" w="847">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a:off x="6525572" y="3915357"/>
              <a:ext cx="24666" cy="22311"/>
            </a:xfrm>
            <a:custGeom>
              <a:rect b="b" l="l" r="r" t="t"/>
              <a:pathLst>
                <a:path extrusionOk="0" h="701" w="775">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a:off x="6527099" y="4030191"/>
              <a:ext cx="23139" cy="22661"/>
            </a:xfrm>
            <a:custGeom>
              <a:rect b="b" l="l" r="r" t="t"/>
              <a:pathLst>
                <a:path extrusionOk="0" h="712" w="727">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55"/>
          <p:cNvGrpSpPr/>
          <p:nvPr/>
        </p:nvGrpSpPr>
        <p:grpSpPr>
          <a:xfrm>
            <a:off x="7274200" y="2011754"/>
            <a:ext cx="278195" cy="249505"/>
            <a:chOff x="5778676" y="3826972"/>
            <a:chExt cx="349052" cy="313055"/>
          </a:xfrm>
        </p:grpSpPr>
        <p:sp>
          <p:nvSpPr>
            <p:cNvPr id="3105" name="Google Shape;3105;p55"/>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5"/>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5"/>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55"/>
          <p:cNvGrpSpPr/>
          <p:nvPr/>
        </p:nvGrpSpPr>
        <p:grpSpPr>
          <a:xfrm>
            <a:off x="6854077" y="2017791"/>
            <a:ext cx="238318" cy="237431"/>
            <a:chOff x="5355784" y="3834547"/>
            <a:chExt cx="299019" cy="297905"/>
          </a:xfrm>
        </p:grpSpPr>
        <p:sp>
          <p:nvSpPr>
            <p:cNvPr id="3111" name="Google Shape;3111;p55"/>
            <p:cNvSpPr/>
            <p:nvPr/>
          </p:nvSpPr>
          <p:spPr>
            <a:xfrm>
              <a:off x="5355784" y="3834547"/>
              <a:ext cx="299019" cy="297905"/>
            </a:xfrm>
            <a:custGeom>
              <a:rect b="b" l="l" r="r" t="t"/>
              <a:pathLst>
                <a:path extrusionOk="0" h="9360" w="9395">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a:off x="5455054" y="3854280"/>
              <a:ext cx="179666" cy="171296"/>
            </a:xfrm>
            <a:custGeom>
              <a:rect b="b" l="l" r="r" t="t"/>
              <a:pathLst>
                <a:path extrusionOk="0" h="5382" w="5645">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5508110" y="3886490"/>
              <a:ext cx="81510" cy="99302"/>
            </a:xfrm>
            <a:custGeom>
              <a:rect b="b" l="l" r="r" t="t"/>
              <a:pathLst>
                <a:path extrusionOk="0" h="3120" w="2561">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a:off x="5554706" y="3945530"/>
              <a:ext cx="98952" cy="98251"/>
            </a:xfrm>
            <a:custGeom>
              <a:rect b="b" l="l" r="r" t="t"/>
              <a:pathLst>
                <a:path extrusionOk="0" h="3087" w="3109">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55"/>
          <p:cNvGrpSpPr/>
          <p:nvPr/>
        </p:nvGrpSpPr>
        <p:grpSpPr>
          <a:xfrm>
            <a:off x="6856803" y="3738669"/>
            <a:ext cx="232865" cy="282126"/>
            <a:chOff x="8036455" y="3807271"/>
            <a:chExt cx="292176" cy="353985"/>
          </a:xfrm>
        </p:grpSpPr>
        <p:sp>
          <p:nvSpPr>
            <p:cNvPr id="3116" name="Google Shape;3116;p55"/>
            <p:cNvSpPr/>
            <p:nvPr/>
          </p:nvSpPr>
          <p:spPr>
            <a:xfrm>
              <a:off x="8039479" y="3807271"/>
              <a:ext cx="289153" cy="330465"/>
            </a:xfrm>
            <a:custGeom>
              <a:rect b="b" l="l" r="r" t="t"/>
              <a:pathLst>
                <a:path extrusionOk="0" h="10383" w="9085">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8036455" y="3934613"/>
              <a:ext cx="291795" cy="226644"/>
            </a:xfrm>
            <a:custGeom>
              <a:rect b="b" l="l" r="r" t="t"/>
              <a:pathLst>
                <a:path extrusionOk="0" h="7121" w="9168">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55"/>
          <p:cNvGrpSpPr/>
          <p:nvPr/>
        </p:nvGrpSpPr>
        <p:grpSpPr>
          <a:xfrm>
            <a:off x="6400790" y="1996698"/>
            <a:ext cx="275455" cy="279615"/>
            <a:chOff x="4874902" y="3808799"/>
            <a:chExt cx="345615" cy="350835"/>
          </a:xfrm>
        </p:grpSpPr>
        <p:sp>
          <p:nvSpPr>
            <p:cNvPr id="3119" name="Google Shape;3119;p55"/>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5"/>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5"/>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5"/>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5"/>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5"/>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5"/>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5"/>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5"/>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5"/>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5"/>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5"/>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5"/>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5"/>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5"/>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55"/>
          <p:cNvGrpSpPr/>
          <p:nvPr/>
        </p:nvGrpSpPr>
        <p:grpSpPr>
          <a:xfrm>
            <a:off x="2902536" y="1563582"/>
            <a:ext cx="281213" cy="282710"/>
            <a:chOff x="3095745" y="3805393"/>
            <a:chExt cx="352840" cy="354717"/>
          </a:xfrm>
        </p:grpSpPr>
        <p:sp>
          <p:nvSpPr>
            <p:cNvPr id="3137" name="Google Shape;3137;p55"/>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5"/>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5"/>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5"/>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5"/>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5"/>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3" name="Google Shape;3143;p55"/>
          <p:cNvSpPr/>
          <p:nvPr/>
        </p:nvSpPr>
        <p:spPr>
          <a:xfrm>
            <a:off x="2053118" y="1558110"/>
            <a:ext cx="234722" cy="293655"/>
          </a:xfrm>
          <a:custGeom>
            <a:rect b="b" l="l" r="r" t="t"/>
            <a:pathLst>
              <a:path extrusionOk="0" h="1450148" w="1159119">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44" name="Google Shape;3144;p55"/>
          <p:cNvGrpSpPr/>
          <p:nvPr/>
        </p:nvGrpSpPr>
        <p:grpSpPr>
          <a:xfrm>
            <a:off x="2461670" y="1559813"/>
            <a:ext cx="290241" cy="290250"/>
            <a:chOff x="2816725" y="69312"/>
            <a:chExt cx="1249423" cy="1249460"/>
          </a:xfrm>
        </p:grpSpPr>
        <p:sp>
          <p:nvSpPr>
            <p:cNvPr id="3145" name="Google Shape;3145;p55"/>
            <p:cNvSpPr/>
            <p:nvPr/>
          </p:nvSpPr>
          <p:spPr>
            <a:xfrm>
              <a:off x="2816725" y="69312"/>
              <a:ext cx="1249423" cy="1249460"/>
            </a:xfrm>
            <a:custGeom>
              <a:rect b="b" l="l" r="r" t="t"/>
              <a:pathLst>
                <a:path extrusionOk="0" h="1249460" w="1249423">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6" name="Google Shape;3146;p55"/>
            <p:cNvSpPr/>
            <p:nvPr/>
          </p:nvSpPr>
          <p:spPr>
            <a:xfrm>
              <a:off x="3383994" y="167127"/>
              <a:ext cx="584267" cy="584175"/>
            </a:xfrm>
            <a:custGeom>
              <a:rect b="b" l="l" r="r" t="t"/>
              <a:pathLst>
                <a:path extrusionOk="0" h="584175" w="584267">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47" name="Google Shape;3147;p55"/>
          <p:cNvGrpSpPr/>
          <p:nvPr/>
        </p:nvGrpSpPr>
        <p:grpSpPr>
          <a:xfrm>
            <a:off x="720040" y="1998282"/>
            <a:ext cx="276701" cy="276718"/>
            <a:chOff x="6154981" y="99204"/>
            <a:chExt cx="1189600" cy="1189674"/>
          </a:xfrm>
        </p:grpSpPr>
        <p:sp>
          <p:nvSpPr>
            <p:cNvPr id="3148" name="Google Shape;3148;p55"/>
            <p:cNvSpPr/>
            <p:nvPr/>
          </p:nvSpPr>
          <p:spPr>
            <a:xfrm>
              <a:off x="6154981" y="120668"/>
              <a:ext cx="1168206" cy="1168210"/>
            </a:xfrm>
            <a:custGeom>
              <a:rect b="b" l="l" r="r" t="t"/>
              <a:pathLst>
                <a:path extrusionOk="0" h="1168210" w="1168206">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9" name="Google Shape;3149;p55"/>
            <p:cNvSpPr/>
            <p:nvPr/>
          </p:nvSpPr>
          <p:spPr>
            <a:xfrm>
              <a:off x="6817188" y="99204"/>
              <a:ext cx="527393" cy="527466"/>
            </a:xfrm>
            <a:custGeom>
              <a:rect b="b" l="l" r="r" t="t"/>
              <a:pathLst>
                <a:path extrusionOk="0" h="527466" w="527393">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50" name="Google Shape;3150;p55"/>
          <p:cNvSpPr/>
          <p:nvPr/>
        </p:nvSpPr>
        <p:spPr>
          <a:xfrm>
            <a:off x="2067997" y="1993384"/>
            <a:ext cx="204965" cy="286514"/>
          </a:xfrm>
          <a:custGeom>
            <a:rect b="b" l="l" r="r" t="t"/>
            <a:pathLst>
              <a:path extrusionOk="0" h="1317307" w="942366">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51" name="Google Shape;3151;p55"/>
          <p:cNvGrpSpPr/>
          <p:nvPr/>
        </p:nvGrpSpPr>
        <p:grpSpPr>
          <a:xfrm>
            <a:off x="2468322" y="1991993"/>
            <a:ext cx="276937" cy="289298"/>
            <a:chOff x="4022261" y="1670758"/>
            <a:chExt cx="1109524" cy="1159045"/>
          </a:xfrm>
        </p:grpSpPr>
        <p:sp>
          <p:nvSpPr>
            <p:cNvPr id="3152" name="Google Shape;3152;p55"/>
            <p:cNvSpPr/>
            <p:nvPr/>
          </p:nvSpPr>
          <p:spPr>
            <a:xfrm>
              <a:off x="4356588" y="1853271"/>
              <a:ext cx="327952" cy="631580"/>
            </a:xfrm>
            <a:custGeom>
              <a:rect b="b" l="l" r="r" t="t"/>
              <a:pathLst>
                <a:path extrusionOk="0" h="631580" w="327952">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3" name="Google Shape;3153;p55"/>
            <p:cNvSpPr/>
            <p:nvPr/>
          </p:nvSpPr>
          <p:spPr>
            <a:xfrm>
              <a:off x="4022261" y="1670758"/>
              <a:ext cx="1109524" cy="1159045"/>
            </a:xfrm>
            <a:custGeom>
              <a:rect b="b" l="l" r="r" t="t"/>
              <a:pathLst>
                <a:path extrusionOk="0" h="1159045" w="1109524">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4" name="Google Shape;3154;p55"/>
            <p:cNvSpPr/>
            <p:nvPr/>
          </p:nvSpPr>
          <p:spPr>
            <a:xfrm>
              <a:off x="4753053" y="2082903"/>
              <a:ext cx="45122" cy="75535"/>
            </a:xfrm>
            <a:custGeom>
              <a:rect b="b" l="l" r="r" t="t"/>
              <a:pathLst>
                <a:path extrusionOk="0" h="75535" w="45122">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5" name="Google Shape;3155;p55"/>
            <p:cNvSpPr/>
            <p:nvPr/>
          </p:nvSpPr>
          <p:spPr>
            <a:xfrm>
              <a:off x="4685561" y="2123849"/>
              <a:ext cx="71229" cy="55397"/>
            </a:xfrm>
            <a:custGeom>
              <a:rect b="b" l="l" r="r" t="t"/>
              <a:pathLst>
                <a:path extrusionOk="0" h="55397" w="71229">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6" name="Google Shape;3156;p55"/>
            <p:cNvSpPr/>
            <p:nvPr/>
          </p:nvSpPr>
          <p:spPr>
            <a:xfrm>
              <a:off x="4810558" y="2084577"/>
              <a:ext cx="55476" cy="71150"/>
            </a:xfrm>
            <a:custGeom>
              <a:rect b="b" l="l" r="r" t="t"/>
              <a:pathLst>
                <a:path extrusionOk="0" h="71150" w="55476">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57" name="Google Shape;3157;p55"/>
          <p:cNvGrpSpPr/>
          <p:nvPr/>
        </p:nvGrpSpPr>
        <p:grpSpPr>
          <a:xfrm>
            <a:off x="2461677" y="2426638"/>
            <a:ext cx="290226" cy="290228"/>
            <a:chOff x="5660573" y="1347494"/>
            <a:chExt cx="1529116" cy="1529128"/>
          </a:xfrm>
        </p:grpSpPr>
        <p:sp>
          <p:nvSpPr>
            <p:cNvPr id="3158" name="Google Shape;3158;p55"/>
            <p:cNvSpPr/>
            <p:nvPr/>
          </p:nvSpPr>
          <p:spPr>
            <a:xfrm>
              <a:off x="5660573" y="1347494"/>
              <a:ext cx="1528969" cy="1528913"/>
            </a:xfrm>
            <a:custGeom>
              <a:rect b="b" l="l" r="r" t="t"/>
              <a:pathLst>
                <a:path extrusionOk="0" h="1528913" w="1528969">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9" name="Google Shape;3159;p55"/>
            <p:cNvSpPr/>
            <p:nvPr/>
          </p:nvSpPr>
          <p:spPr>
            <a:xfrm>
              <a:off x="6319984" y="2493205"/>
              <a:ext cx="869705" cy="383417"/>
            </a:xfrm>
            <a:custGeom>
              <a:rect b="b" l="l" r="r" t="t"/>
              <a:pathLst>
                <a:path extrusionOk="0" h="383417" w="869705">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60" name="Google Shape;3160;p55"/>
          <p:cNvGrpSpPr/>
          <p:nvPr/>
        </p:nvGrpSpPr>
        <p:grpSpPr>
          <a:xfrm>
            <a:off x="3340582" y="2446992"/>
            <a:ext cx="281274" cy="249520"/>
            <a:chOff x="1016171" y="3396908"/>
            <a:chExt cx="1068265" cy="947664"/>
          </a:xfrm>
        </p:grpSpPr>
        <p:sp>
          <p:nvSpPr>
            <p:cNvPr id="3161" name="Google Shape;3161;p55"/>
            <p:cNvSpPr/>
            <p:nvPr/>
          </p:nvSpPr>
          <p:spPr>
            <a:xfrm>
              <a:off x="1489050" y="3628438"/>
              <a:ext cx="123238" cy="215338"/>
            </a:xfrm>
            <a:custGeom>
              <a:rect b="b" l="l" r="r" t="t"/>
              <a:pathLst>
                <a:path extrusionOk="0" h="215338" w="123238">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2" name="Google Shape;3162;p55"/>
            <p:cNvSpPr/>
            <p:nvPr/>
          </p:nvSpPr>
          <p:spPr>
            <a:xfrm>
              <a:off x="1483921" y="4056331"/>
              <a:ext cx="132837" cy="31212"/>
            </a:xfrm>
            <a:custGeom>
              <a:rect b="b" l="l" r="r" t="t"/>
              <a:pathLst>
                <a:path extrusionOk="0" h="31212" w="132837">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3" name="Google Shape;3163;p55"/>
            <p:cNvSpPr/>
            <p:nvPr/>
          </p:nvSpPr>
          <p:spPr>
            <a:xfrm>
              <a:off x="1016171" y="3396908"/>
              <a:ext cx="1068265" cy="947664"/>
            </a:xfrm>
            <a:custGeom>
              <a:rect b="b" l="l" r="r" t="t"/>
              <a:pathLst>
                <a:path extrusionOk="0" h="947664" w="1068265">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4" name="Google Shape;3164;p55"/>
            <p:cNvSpPr/>
            <p:nvPr/>
          </p:nvSpPr>
          <p:spPr>
            <a:xfrm>
              <a:off x="1267484" y="3463729"/>
              <a:ext cx="750130" cy="557285"/>
            </a:xfrm>
            <a:custGeom>
              <a:rect b="b" l="l" r="r" t="t"/>
              <a:pathLst>
                <a:path extrusionOk="0" h="557285" w="75013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5" name="Google Shape;3165;p55"/>
            <p:cNvSpPr/>
            <p:nvPr/>
          </p:nvSpPr>
          <p:spPr>
            <a:xfrm>
              <a:off x="1082992" y="3463729"/>
              <a:ext cx="750203" cy="557212"/>
            </a:xfrm>
            <a:custGeom>
              <a:rect b="b" l="l" r="r" t="t"/>
              <a:pathLst>
                <a:path extrusionOk="0" h="557212" w="750203">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6" name="Google Shape;3166;p55"/>
            <p:cNvSpPr/>
            <p:nvPr/>
          </p:nvSpPr>
          <p:spPr>
            <a:xfrm>
              <a:off x="1354015" y="3545644"/>
              <a:ext cx="392722" cy="392723"/>
            </a:xfrm>
            <a:custGeom>
              <a:rect b="b" l="l" r="r" t="t"/>
              <a:pathLst>
                <a:path extrusionOk="0" h="392723" w="392722">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67" name="Google Shape;3167;p55"/>
          <p:cNvGrpSpPr/>
          <p:nvPr/>
        </p:nvGrpSpPr>
        <p:grpSpPr>
          <a:xfrm>
            <a:off x="3347860" y="2874575"/>
            <a:ext cx="266717" cy="266813"/>
            <a:chOff x="3284165" y="2788585"/>
            <a:chExt cx="396370" cy="396513"/>
          </a:xfrm>
        </p:grpSpPr>
        <p:sp>
          <p:nvSpPr>
            <p:cNvPr id="3168" name="Google Shape;3168;p55"/>
            <p:cNvSpPr/>
            <p:nvPr/>
          </p:nvSpPr>
          <p:spPr>
            <a:xfrm>
              <a:off x="3353338" y="2882372"/>
              <a:ext cx="254087" cy="205593"/>
            </a:xfrm>
            <a:custGeom>
              <a:rect b="b" l="l" r="r" t="t"/>
              <a:pathLst>
                <a:path extrusionOk="0" h="679645" w="839958">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9" name="Google Shape;3169;p55"/>
            <p:cNvSpPr/>
            <p:nvPr/>
          </p:nvSpPr>
          <p:spPr>
            <a:xfrm>
              <a:off x="3490694" y="2995242"/>
              <a:ext cx="189840" cy="187768"/>
            </a:xfrm>
            <a:custGeom>
              <a:rect b="b" l="l" r="r" t="t"/>
              <a:pathLst>
                <a:path extrusionOk="0" h="620720" w="627571">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0" name="Google Shape;3170;p55"/>
            <p:cNvSpPr/>
            <p:nvPr/>
          </p:nvSpPr>
          <p:spPr>
            <a:xfrm>
              <a:off x="3284165" y="2788585"/>
              <a:ext cx="395907" cy="396513"/>
            </a:xfrm>
            <a:custGeom>
              <a:rect b="b" l="l" r="r" t="t"/>
              <a:pathLst>
                <a:path extrusionOk="0" h="1310786" w="1308782">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71" name="Google Shape;3171;p55"/>
          <p:cNvGrpSpPr/>
          <p:nvPr/>
        </p:nvGrpSpPr>
        <p:grpSpPr>
          <a:xfrm>
            <a:off x="1594386" y="3318902"/>
            <a:ext cx="278791" cy="255039"/>
            <a:chOff x="4536977" y="3394050"/>
            <a:chExt cx="1426771" cy="1305217"/>
          </a:xfrm>
        </p:grpSpPr>
        <p:sp>
          <p:nvSpPr>
            <p:cNvPr id="3172" name="Google Shape;3172;p55"/>
            <p:cNvSpPr/>
            <p:nvPr/>
          </p:nvSpPr>
          <p:spPr>
            <a:xfrm>
              <a:off x="5029604" y="3664047"/>
              <a:ext cx="616727" cy="652169"/>
            </a:xfrm>
            <a:custGeom>
              <a:rect b="b" l="l" r="r" t="t"/>
              <a:pathLst>
                <a:path extrusionOk="0" h="652169" w="616727">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3" name="Google Shape;3173;p55"/>
            <p:cNvSpPr/>
            <p:nvPr/>
          </p:nvSpPr>
          <p:spPr>
            <a:xfrm>
              <a:off x="5234060" y="3886273"/>
              <a:ext cx="207938" cy="207938"/>
            </a:xfrm>
            <a:custGeom>
              <a:rect b="b" l="l" r="r" t="t"/>
              <a:pathLst>
                <a:path extrusionOk="0" h="207938" w="207938">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4" name="Google Shape;3174;p55"/>
            <p:cNvSpPr/>
            <p:nvPr/>
          </p:nvSpPr>
          <p:spPr>
            <a:xfrm>
              <a:off x="4536977" y="3394050"/>
              <a:ext cx="1426771" cy="1305217"/>
            </a:xfrm>
            <a:custGeom>
              <a:rect b="b" l="l" r="r" t="t"/>
              <a:pathLst>
                <a:path extrusionOk="0" h="1305217" w="1426771">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5" name="Google Shape;3175;p55"/>
            <p:cNvSpPr/>
            <p:nvPr/>
          </p:nvSpPr>
          <p:spPr>
            <a:xfrm>
              <a:off x="4634645" y="3491571"/>
              <a:ext cx="1231728" cy="997194"/>
            </a:xfrm>
            <a:custGeom>
              <a:rect b="b" l="l" r="r" t="t"/>
              <a:pathLst>
                <a:path extrusionOk="0" h="997194" w="1231728">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76" name="Google Shape;3176;p55"/>
          <p:cNvGrpSpPr/>
          <p:nvPr/>
        </p:nvGrpSpPr>
        <p:grpSpPr>
          <a:xfrm>
            <a:off x="2030767" y="3307546"/>
            <a:ext cx="279423" cy="277752"/>
            <a:chOff x="6320057" y="3387896"/>
            <a:chExt cx="1421276" cy="1412777"/>
          </a:xfrm>
        </p:grpSpPr>
        <p:sp>
          <p:nvSpPr>
            <p:cNvPr id="3177" name="Google Shape;3177;p55"/>
            <p:cNvSpPr/>
            <p:nvPr/>
          </p:nvSpPr>
          <p:spPr>
            <a:xfrm>
              <a:off x="6459928" y="4260605"/>
              <a:ext cx="331397" cy="41909"/>
            </a:xfrm>
            <a:custGeom>
              <a:rect b="b" l="l" r="r" t="t"/>
              <a:pathLst>
                <a:path extrusionOk="0" h="41909" w="331397">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8" name="Google Shape;3178;p55"/>
            <p:cNvSpPr/>
            <p:nvPr/>
          </p:nvSpPr>
          <p:spPr>
            <a:xfrm>
              <a:off x="6320057" y="3387896"/>
              <a:ext cx="1421276" cy="1412777"/>
            </a:xfrm>
            <a:custGeom>
              <a:rect b="b" l="l" r="r" t="t"/>
              <a:pathLst>
                <a:path extrusionOk="0" h="1412777" w="1421276">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9" name="Google Shape;3179;p55"/>
            <p:cNvSpPr/>
            <p:nvPr/>
          </p:nvSpPr>
          <p:spPr>
            <a:xfrm>
              <a:off x="7214015" y="4297606"/>
              <a:ext cx="7326" cy="7326"/>
            </a:xfrm>
            <a:custGeom>
              <a:rect b="b" l="l" r="r" t="t"/>
              <a:pathLst>
                <a:path extrusionOk="0" h="7326" w="7326">
                  <a:moveTo>
                    <a:pt x="0" y="0"/>
                  </a:moveTo>
                  <a:lnTo>
                    <a:pt x="0" y="0"/>
                  </a:lnTo>
                  <a:lnTo>
                    <a:pt x="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0" name="Google Shape;3180;p55"/>
            <p:cNvSpPr/>
            <p:nvPr/>
          </p:nvSpPr>
          <p:spPr>
            <a:xfrm>
              <a:off x="6462419" y="3847294"/>
              <a:ext cx="521676" cy="41616"/>
            </a:xfrm>
            <a:custGeom>
              <a:rect b="b" l="l" r="r" t="t"/>
              <a:pathLst>
                <a:path extrusionOk="0" h="41616" w="521676">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1" name="Google Shape;3181;p55"/>
            <p:cNvSpPr/>
            <p:nvPr/>
          </p:nvSpPr>
          <p:spPr>
            <a:xfrm>
              <a:off x="7025786" y="3847294"/>
              <a:ext cx="237685" cy="41616"/>
            </a:xfrm>
            <a:custGeom>
              <a:rect b="b" l="l" r="r" t="t"/>
              <a:pathLst>
                <a:path extrusionOk="0" h="41616" w="237685">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2" name="Google Shape;3182;p55"/>
            <p:cNvSpPr/>
            <p:nvPr/>
          </p:nvSpPr>
          <p:spPr>
            <a:xfrm>
              <a:off x="6462492" y="4052667"/>
              <a:ext cx="176652" cy="41616"/>
            </a:xfrm>
            <a:custGeom>
              <a:rect b="b" l="l" r="r" t="t"/>
              <a:pathLst>
                <a:path extrusionOk="0" h="41616" w="176652">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83" name="Google Shape;3183;p55"/>
          <p:cNvGrpSpPr/>
          <p:nvPr/>
        </p:nvGrpSpPr>
        <p:grpSpPr>
          <a:xfrm>
            <a:off x="2464381" y="3364145"/>
            <a:ext cx="284819" cy="164552"/>
            <a:chOff x="2379529" y="3339364"/>
            <a:chExt cx="432067" cy="249624"/>
          </a:xfrm>
        </p:grpSpPr>
        <p:sp>
          <p:nvSpPr>
            <p:cNvPr id="3184" name="Google Shape;3184;p55"/>
            <p:cNvSpPr/>
            <p:nvPr/>
          </p:nvSpPr>
          <p:spPr>
            <a:xfrm>
              <a:off x="2379529" y="3373211"/>
              <a:ext cx="344428" cy="215777"/>
            </a:xfrm>
            <a:custGeom>
              <a:rect b="b" l="l" r="r" t="t"/>
              <a:pathLst>
                <a:path extrusionOk="0" h="822007" w="1312105">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5" name="Google Shape;3185;p55"/>
            <p:cNvSpPr/>
            <p:nvPr/>
          </p:nvSpPr>
          <p:spPr>
            <a:xfrm>
              <a:off x="2406584" y="3400266"/>
              <a:ext cx="290267" cy="161616"/>
            </a:xfrm>
            <a:custGeom>
              <a:rect b="b" l="l" r="r" t="t"/>
              <a:pathLst>
                <a:path extrusionOk="0" h="615681" w="1105778">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6" name="Google Shape;3186;p55"/>
            <p:cNvSpPr/>
            <p:nvPr/>
          </p:nvSpPr>
          <p:spPr>
            <a:xfrm>
              <a:off x="2629808" y="3339364"/>
              <a:ext cx="181788" cy="181936"/>
            </a:xfrm>
            <a:custGeom>
              <a:rect b="b" l="l" r="r" t="t"/>
              <a:pathLst>
                <a:path extrusionOk="0" h="693090" w="692525">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7" name="Google Shape;3187;p55"/>
            <p:cNvSpPr/>
            <p:nvPr/>
          </p:nvSpPr>
          <p:spPr>
            <a:xfrm>
              <a:off x="2447149" y="3440848"/>
              <a:ext cx="46506" cy="80356"/>
            </a:xfrm>
            <a:custGeom>
              <a:rect b="b" l="l" r="r" t="t"/>
              <a:pathLst>
                <a:path extrusionOk="0" h="306119" w="177164">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8" name="Google Shape;3188;p55"/>
            <p:cNvSpPr/>
            <p:nvPr/>
          </p:nvSpPr>
          <p:spPr>
            <a:xfrm>
              <a:off x="2568938" y="3501722"/>
              <a:ext cx="46506" cy="12655"/>
            </a:xfrm>
            <a:custGeom>
              <a:rect b="b" l="l" r="r" t="t"/>
              <a:pathLst>
                <a:path extrusionOk="0" h="48211" w="177164">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9" name="Google Shape;3189;p55"/>
            <p:cNvSpPr/>
            <p:nvPr/>
          </p:nvSpPr>
          <p:spPr>
            <a:xfrm>
              <a:off x="2514807" y="3474667"/>
              <a:ext cx="100686" cy="12655"/>
            </a:xfrm>
            <a:custGeom>
              <a:rect b="b" l="l" r="r" t="t"/>
              <a:pathLst>
                <a:path extrusionOk="0" h="48211" w="383564">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0" name="Google Shape;3190;p55"/>
            <p:cNvSpPr/>
            <p:nvPr/>
          </p:nvSpPr>
          <p:spPr>
            <a:xfrm>
              <a:off x="2514807" y="3447612"/>
              <a:ext cx="100686" cy="12655"/>
            </a:xfrm>
            <a:custGeom>
              <a:rect b="b" l="l" r="r" t="t"/>
              <a:pathLst>
                <a:path extrusionOk="0" h="48210" w="383564">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91" name="Google Shape;3191;p55"/>
          <p:cNvGrpSpPr/>
          <p:nvPr/>
        </p:nvGrpSpPr>
        <p:grpSpPr>
          <a:xfrm>
            <a:off x="2944212" y="3298194"/>
            <a:ext cx="197860" cy="296456"/>
            <a:chOff x="8112509" y="3255456"/>
            <a:chExt cx="935507" cy="1401682"/>
          </a:xfrm>
        </p:grpSpPr>
        <p:sp>
          <p:nvSpPr>
            <p:cNvPr id="3192" name="Google Shape;3192;p55"/>
            <p:cNvSpPr/>
            <p:nvPr/>
          </p:nvSpPr>
          <p:spPr>
            <a:xfrm>
              <a:off x="8327879" y="3255456"/>
              <a:ext cx="720137" cy="943970"/>
            </a:xfrm>
            <a:custGeom>
              <a:rect b="b" l="l" r="r" t="t"/>
              <a:pathLst>
                <a:path extrusionOk="0" h="943970" w="720137">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3" name="Google Shape;3193;p55"/>
            <p:cNvSpPr/>
            <p:nvPr/>
          </p:nvSpPr>
          <p:spPr>
            <a:xfrm>
              <a:off x="8112509" y="3367139"/>
              <a:ext cx="222158" cy="832360"/>
            </a:xfrm>
            <a:custGeom>
              <a:rect b="b" l="l" r="r" t="t"/>
              <a:pathLst>
                <a:path extrusionOk="0" h="832360" w="222158">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4" name="Google Shape;3194;p55"/>
            <p:cNvSpPr/>
            <p:nvPr/>
          </p:nvSpPr>
          <p:spPr>
            <a:xfrm>
              <a:off x="8293050" y="4227195"/>
              <a:ext cx="574577" cy="429943"/>
            </a:xfrm>
            <a:custGeom>
              <a:rect b="b" l="l" r="r" t="t"/>
              <a:pathLst>
                <a:path extrusionOk="0" h="429943" w="574577">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5" name="Google Shape;3195;p55"/>
            <p:cNvSpPr/>
            <p:nvPr/>
          </p:nvSpPr>
          <p:spPr>
            <a:xfrm>
              <a:off x="8441201" y="3524689"/>
              <a:ext cx="278203" cy="683968"/>
            </a:xfrm>
            <a:custGeom>
              <a:rect b="b" l="l" r="r" t="t"/>
              <a:pathLst>
                <a:path extrusionOk="0" h="683968" w="278203">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6" name="Google Shape;3196;p55"/>
            <p:cNvSpPr/>
            <p:nvPr/>
          </p:nvSpPr>
          <p:spPr>
            <a:xfrm>
              <a:off x="8677251" y="4327037"/>
              <a:ext cx="118890" cy="49187"/>
            </a:xfrm>
            <a:custGeom>
              <a:rect b="b" l="l" r="r" t="t"/>
              <a:pathLst>
                <a:path extrusionOk="0" h="49187" w="11889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7" name="Google Shape;3197;p55"/>
            <p:cNvSpPr/>
            <p:nvPr/>
          </p:nvSpPr>
          <p:spPr>
            <a:xfrm>
              <a:off x="8359116" y="4295897"/>
              <a:ext cx="289241" cy="65892"/>
            </a:xfrm>
            <a:custGeom>
              <a:rect b="b" l="l" r="r" t="t"/>
              <a:pathLst>
                <a:path extrusionOk="0" h="65892" w="289241">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8" name="Google Shape;3198;p55"/>
            <p:cNvSpPr/>
            <p:nvPr/>
          </p:nvSpPr>
          <p:spPr>
            <a:xfrm>
              <a:off x="8359116" y="4387703"/>
              <a:ext cx="437025" cy="80326"/>
            </a:xfrm>
            <a:custGeom>
              <a:rect b="b" l="l" r="r" t="t"/>
              <a:pathLst>
                <a:path extrusionOk="0" h="80326" w="437025">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99" name="Google Shape;3199;p55"/>
          <p:cNvSpPr/>
          <p:nvPr/>
        </p:nvSpPr>
        <p:spPr>
          <a:xfrm>
            <a:off x="3339113" y="3308749"/>
            <a:ext cx="284211" cy="275346"/>
          </a:xfrm>
          <a:custGeom>
            <a:rect b="b" l="l" r="r" t="t"/>
            <a:pathLst>
              <a:path extrusionOk="0" h="1101383" w="1136845">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00" name="Google Shape;3200;p55"/>
          <p:cNvGrpSpPr/>
          <p:nvPr/>
        </p:nvGrpSpPr>
        <p:grpSpPr>
          <a:xfrm>
            <a:off x="1605716" y="3743931"/>
            <a:ext cx="256132" cy="273838"/>
            <a:chOff x="1539473" y="3700802"/>
            <a:chExt cx="343755" cy="367518"/>
          </a:xfrm>
        </p:grpSpPr>
        <p:sp>
          <p:nvSpPr>
            <p:cNvPr id="3201" name="Google Shape;3201;p55"/>
            <p:cNvSpPr/>
            <p:nvPr/>
          </p:nvSpPr>
          <p:spPr>
            <a:xfrm>
              <a:off x="1616886" y="3831862"/>
              <a:ext cx="189147" cy="189147"/>
            </a:xfrm>
            <a:custGeom>
              <a:rect b="b" l="l" r="r" t="t"/>
              <a:pathLst>
                <a:path extrusionOk="0" h="663672" w="663673">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2" name="Google Shape;3202;p55"/>
            <p:cNvSpPr/>
            <p:nvPr/>
          </p:nvSpPr>
          <p:spPr>
            <a:xfrm>
              <a:off x="1688378" y="3879524"/>
              <a:ext cx="46441" cy="94636"/>
            </a:xfrm>
            <a:custGeom>
              <a:rect b="b" l="l" r="r" t="t"/>
              <a:pathLst>
                <a:path extrusionOk="0" h="332056" w="16295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3" name="Google Shape;3203;p55"/>
            <p:cNvSpPr/>
            <p:nvPr/>
          </p:nvSpPr>
          <p:spPr>
            <a:xfrm>
              <a:off x="1640717" y="3855693"/>
              <a:ext cx="141578" cy="141578"/>
            </a:xfrm>
            <a:custGeom>
              <a:rect b="b" l="l" r="r" t="t"/>
              <a:pathLst>
                <a:path extrusionOk="0" h="496765" w="496765">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4" name="Google Shape;3204;p55"/>
            <p:cNvSpPr/>
            <p:nvPr/>
          </p:nvSpPr>
          <p:spPr>
            <a:xfrm>
              <a:off x="1539473" y="3700802"/>
              <a:ext cx="343755" cy="367518"/>
            </a:xfrm>
            <a:custGeom>
              <a:rect b="b" l="l" r="r" t="t"/>
              <a:pathLst>
                <a:path extrusionOk="0" h="1289538" w="1206157">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05" name="Google Shape;3205;p55"/>
          <p:cNvGrpSpPr/>
          <p:nvPr/>
        </p:nvGrpSpPr>
        <p:grpSpPr>
          <a:xfrm>
            <a:off x="2461177" y="3785390"/>
            <a:ext cx="291227" cy="190920"/>
            <a:chOff x="7718473" y="1874886"/>
            <a:chExt cx="1706074" cy="1118454"/>
          </a:xfrm>
        </p:grpSpPr>
        <p:sp>
          <p:nvSpPr>
            <p:cNvPr id="3206" name="Google Shape;3206;p55"/>
            <p:cNvSpPr/>
            <p:nvPr/>
          </p:nvSpPr>
          <p:spPr>
            <a:xfrm>
              <a:off x="7718473" y="1874886"/>
              <a:ext cx="1706074" cy="1118454"/>
            </a:xfrm>
            <a:custGeom>
              <a:rect b="b" l="l" r="r" t="t"/>
              <a:pathLst>
                <a:path extrusionOk="0" h="1118454" w="1706074">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7" name="Google Shape;3207;p55"/>
            <p:cNvSpPr/>
            <p:nvPr/>
          </p:nvSpPr>
          <p:spPr>
            <a:xfrm>
              <a:off x="8359506" y="2409019"/>
              <a:ext cx="210282" cy="156869"/>
            </a:xfrm>
            <a:custGeom>
              <a:rect b="b" l="l" r="r" t="t"/>
              <a:pathLst>
                <a:path extrusionOk="0" h="156869" w="210282">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8" name="Google Shape;3208;p55"/>
            <p:cNvSpPr/>
            <p:nvPr/>
          </p:nvSpPr>
          <p:spPr>
            <a:xfrm>
              <a:off x="8359579" y="2649488"/>
              <a:ext cx="183539" cy="49969"/>
            </a:xfrm>
            <a:custGeom>
              <a:rect b="b" l="l" r="r" t="t"/>
              <a:pathLst>
                <a:path extrusionOk="0" h="49969" w="183539">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9" name="Google Shape;3209;p55"/>
            <p:cNvSpPr/>
            <p:nvPr/>
          </p:nvSpPr>
          <p:spPr>
            <a:xfrm>
              <a:off x="8359506" y="2783058"/>
              <a:ext cx="423935" cy="49969"/>
            </a:xfrm>
            <a:custGeom>
              <a:rect b="b" l="l" r="r" t="t"/>
              <a:pathLst>
                <a:path extrusionOk="0" h="49969" w="423935">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0" name="Google Shape;3210;p55"/>
            <p:cNvSpPr/>
            <p:nvPr/>
          </p:nvSpPr>
          <p:spPr>
            <a:xfrm>
              <a:off x="8599902"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1" name="Google Shape;3211;p55"/>
            <p:cNvSpPr/>
            <p:nvPr/>
          </p:nvSpPr>
          <p:spPr>
            <a:xfrm>
              <a:off x="8840299" y="2649488"/>
              <a:ext cx="183538" cy="49969"/>
            </a:xfrm>
            <a:custGeom>
              <a:rect b="b" l="l" r="r" t="t"/>
              <a:pathLst>
                <a:path extrusionOk="0" h="49969" w="183538">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2" name="Google Shape;3212;p55"/>
            <p:cNvSpPr/>
            <p:nvPr/>
          </p:nvSpPr>
          <p:spPr>
            <a:xfrm>
              <a:off x="9080695"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3" name="Google Shape;3213;p55"/>
            <p:cNvSpPr/>
            <p:nvPr/>
          </p:nvSpPr>
          <p:spPr>
            <a:xfrm>
              <a:off x="9080695" y="278305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4" name="Google Shape;3214;p55"/>
            <p:cNvSpPr/>
            <p:nvPr/>
          </p:nvSpPr>
          <p:spPr>
            <a:xfrm>
              <a:off x="9080768" y="2275522"/>
              <a:ext cx="183539" cy="290365"/>
            </a:xfrm>
            <a:custGeom>
              <a:rect b="b" l="l" r="r" t="t"/>
              <a:pathLst>
                <a:path extrusionOk="0" h="290365" w="183539">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15" name="Google Shape;3215;p55"/>
          <p:cNvGrpSpPr/>
          <p:nvPr/>
        </p:nvGrpSpPr>
        <p:grpSpPr>
          <a:xfrm>
            <a:off x="727723" y="4179693"/>
            <a:ext cx="261336" cy="281295"/>
            <a:chOff x="736356" y="4623361"/>
            <a:chExt cx="1297598" cy="1397390"/>
          </a:xfrm>
        </p:grpSpPr>
        <p:sp>
          <p:nvSpPr>
            <p:cNvPr id="3216" name="Google Shape;3216;p55"/>
            <p:cNvSpPr/>
            <p:nvPr/>
          </p:nvSpPr>
          <p:spPr>
            <a:xfrm>
              <a:off x="736356" y="4623361"/>
              <a:ext cx="1297598" cy="1397390"/>
            </a:xfrm>
            <a:custGeom>
              <a:rect b="b" l="l" r="r" t="t"/>
              <a:pathLst>
                <a:path extrusionOk="0" h="1397390" w="1297598">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7" name="Google Shape;3217;p55"/>
            <p:cNvSpPr/>
            <p:nvPr/>
          </p:nvSpPr>
          <p:spPr>
            <a:xfrm>
              <a:off x="1098892"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8" name="Google Shape;3218;p55"/>
            <p:cNvSpPr/>
            <p:nvPr/>
          </p:nvSpPr>
          <p:spPr>
            <a:xfrm>
              <a:off x="1305877"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9" name="Google Shape;3219;p55"/>
            <p:cNvSpPr/>
            <p:nvPr/>
          </p:nvSpPr>
          <p:spPr>
            <a:xfrm>
              <a:off x="891833"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0" name="Google Shape;3220;p55"/>
            <p:cNvSpPr/>
            <p:nvPr/>
          </p:nvSpPr>
          <p:spPr>
            <a:xfrm>
              <a:off x="1512936"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1" name="Google Shape;3221;p55"/>
            <p:cNvSpPr/>
            <p:nvPr/>
          </p:nvSpPr>
          <p:spPr>
            <a:xfrm>
              <a:off x="1719995"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2" name="Google Shape;3222;p55"/>
            <p:cNvSpPr/>
            <p:nvPr/>
          </p:nvSpPr>
          <p:spPr>
            <a:xfrm>
              <a:off x="1098892"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3" name="Google Shape;3223;p55"/>
            <p:cNvSpPr/>
            <p:nvPr/>
          </p:nvSpPr>
          <p:spPr>
            <a:xfrm>
              <a:off x="1305877"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4" name="Google Shape;3224;p55"/>
            <p:cNvSpPr/>
            <p:nvPr/>
          </p:nvSpPr>
          <p:spPr>
            <a:xfrm>
              <a:off x="891833"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5" name="Google Shape;3225;p55"/>
            <p:cNvSpPr/>
            <p:nvPr/>
          </p:nvSpPr>
          <p:spPr>
            <a:xfrm>
              <a:off x="1512936"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6" name="Google Shape;3226;p55"/>
            <p:cNvSpPr/>
            <p:nvPr/>
          </p:nvSpPr>
          <p:spPr>
            <a:xfrm>
              <a:off x="1719995"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7" name="Google Shape;3227;p55"/>
            <p:cNvSpPr/>
            <p:nvPr/>
          </p:nvSpPr>
          <p:spPr>
            <a:xfrm>
              <a:off x="1098892"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8" name="Google Shape;3228;p55"/>
            <p:cNvSpPr/>
            <p:nvPr/>
          </p:nvSpPr>
          <p:spPr>
            <a:xfrm>
              <a:off x="1305877"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9" name="Google Shape;3229;p55"/>
            <p:cNvSpPr/>
            <p:nvPr/>
          </p:nvSpPr>
          <p:spPr>
            <a:xfrm>
              <a:off x="891833"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0" name="Google Shape;3230;p55"/>
            <p:cNvSpPr/>
            <p:nvPr/>
          </p:nvSpPr>
          <p:spPr>
            <a:xfrm>
              <a:off x="1512936"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1" name="Google Shape;3231;p55"/>
            <p:cNvSpPr/>
            <p:nvPr/>
          </p:nvSpPr>
          <p:spPr>
            <a:xfrm>
              <a:off x="1719995"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2" name="Google Shape;3232;p55"/>
            <p:cNvSpPr/>
            <p:nvPr/>
          </p:nvSpPr>
          <p:spPr>
            <a:xfrm>
              <a:off x="1098892"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3" name="Google Shape;3233;p55"/>
            <p:cNvSpPr/>
            <p:nvPr/>
          </p:nvSpPr>
          <p:spPr>
            <a:xfrm>
              <a:off x="1305877"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4" name="Google Shape;3234;p55"/>
            <p:cNvSpPr/>
            <p:nvPr/>
          </p:nvSpPr>
          <p:spPr>
            <a:xfrm>
              <a:off x="891833"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5" name="Google Shape;3235;p55"/>
            <p:cNvSpPr/>
            <p:nvPr/>
          </p:nvSpPr>
          <p:spPr>
            <a:xfrm>
              <a:off x="1512936"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6" name="Google Shape;3236;p55"/>
            <p:cNvSpPr/>
            <p:nvPr/>
          </p:nvSpPr>
          <p:spPr>
            <a:xfrm>
              <a:off x="1719995"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7" name="Google Shape;3237;p55"/>
          <p:cNvGrpSpPr/>
          <p:nvPr/>
        </p:nvGrpSpPr>
        <p:grpSpPr>
          <a:xfrm>
            <a:off x="3343375" y="3743174"/>
            <a:ext cx="275689" cy="275353"/>
            <a:chOff x="2487490" y="5007025"/>
            <a:chExt cx="1286461" cy="1284895"/>
          </a:xfrm>
        </p:grpSpPr>
        <p:sp>
          <p:nvSpPr>
            <p:cNvPr id="3238" name="Google Shape;3238;p55"/>
            <p:cNvSpPr/>
            <p:nvPr/>
          </p:nvSpPr>
          <p:spPr>
            <a:xfrm>
              <a:off x="2487490" y="5007025"/>
              <a:ext cx="615754" cy="1205912"/>
            </a:xfrm>
            <a:custGeom>
              <a:rect b="b" l="l" r="r" t="t"/>
              <a:pathLst>
                <a:path extrusionOk="0" h="1205912" w="615754">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9" name="Google Shape;3239;p55"/>
            <p:cNvSpPr/>
            <p:nvPr/>
          </p:nvSpPr>
          <p:spPr>
            <a:xfrm>
              <a:off x="2892086" y="5222247"/>
              <a:ext cx="881865" cy="1069673"/>
            </a:xfrm>
            <a:custGeom>
              <a:rect b="b" l="l" r="r" t="t"/>
              <a:pathLst>
                <a:path extrusionOk="0" h="1069673" w="881865">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0" name="Google Shape;3240;p55"/>
            <p:cNvSpPr/>
            <p:nvPr/>
          </p:nvSpPr>
          <p:spPr>
            <a:xfrm>
              <a:off x="3158270" y="5007098"/>
              <a:ext cx="398893" cy="351080"/>
            </a:xfrm>
            <a:custGeom>
              <a:rect b="b" l="l" r="r" t="t"/>
              <a:pathLst>
                <a:path extrusionOk="0" h="351080" w="398893">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1" name="Google Shape;3241;p55"/>
            <p:cNvSpPr/>
            <p:nvPr/>
          </p:nvSpPr>
          <p:spPr>
            <a:xfrm>
              <a:off x="2810901" y="5328724"/>
              <a:ext cx="639713" cy="639713"/>
            </a:xfrm>
            <a:custGeom>
              <a:rect b="b" l="l" r="r" t="t"/>
              <a:pathLst>
                <a:path extrusionOk="0" h="639713" w="639713">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2" name="Google Shape;3242;p55"/>
            <p:cNvSpPr/>
            <p:nvPr/>
          </p:nvSpPr>
          <p:spPr>
            <a:xfrm>
              <a:off x="3025468" y="5420238"/>
              <a:ext cx="214199" cy="456686"/>
            </a:xfrm>
            <a:custGeom>
              <a:rect b="b" l="l" r="r" t="t"/>
              <a:pathLst>
                <a:path extrusionOk="0" h="456686" w="214199">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43" name="Google Shape;3243;p55"/>
          <p:cNvGrpSpPr/>
          <p:nvPr/>
        </p:nvGrpSpPr>
        <p:grpSpPr>
          <a:xfrm>
            <a:off x="1156066" y="4182940"/>
            <a:ext cx="274800" cy="274800"/>
            <a:chOff x="4351020" y="4981355"/>
            <a:chExt cx="1875765" cy="1875765"/>
          </a:xfrm>
        </p:grpSpPr>
        <p:sp>
          <p:nvSpPr>
            <p:cNvPr id="3244" name="Google Shape;3244;p55"/>
            <p:cNvSpPr/>
            <p:nvPr/>
          </p:nvSpPr>
          <p:spPr>
            <a:xfrm>
              <a:off x="4351020" y="4981355"/>
              <a:ext cx="1875765" cy="1875765"/>
            </a:xfrm>
            <a:custGeom>
              <a:rect b="b" l="l" r="r" t="t"/>
              <a:pathLst>
                <a:path extrusionOk="0" h="1875765" w="1875765">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5" name="Google Shape;3245;p55"/>
            <p:cNvSpPr/>
            <p:nvPr/>
          </p:nvSpPr>
          <p:spPr>
            <a:xfrm>
              <a:off x="4570827" y="5201236"/>
              <a:ext cx="1436076" cy="1436076"/>
            </a:xfrm>
            <a:custGeom>
              <a:rect b="b" l="l" r="r" t="t"/>
              <a:pathLst>
                <a:path extrusionOk="0" h="1436076" w="1436076">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6" name="Google Shape;3246;p55"/>
            <p:cNvSpPr/>
            <p:nvPr/>
          </p:nvSpPr>
          <p:spPr>
            <a:xfrm>
              <a:off x="4683319" y="5313507"/>
              <a:ext cx="1211239" cy="1211263"/>
            </a:xfrm>
            <a:custGeom>
              <a:rect b="b" l="l" r="r" t="t"/>
              <a:pathLst>
                <a:path extrusionOk="0" h="1211263" w="1211239">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7" name="Google Shape;3247;p55"/>
            <p:cNvSpPr/>
            <p:nvPr/>
          </p:nvSpPr>
          <p:spPr>
            <a:xfrm>
              <a:off x="5096534" y="5534611"/>
              <a:ext cx="384663" cy="384663"/>
            </a:xfrm>
            <a:custGeom>
              <a:rect b="b" l="l" r="r" t="t"/>
              <a:pathLst>
                <a:path extrusionOk="0" h="384663" w="384663">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8" name="Google Shape;3248;p55"/>
            <p:cNvSpPr/>
            <p:nvPr/>
          </p:nvSpPr>
          <p:spPr>
            <a:xfrm>
              <a:off x="4960400" y="5974226"/>
              <a:ext cx="657005" cy="329711"/>
            </a:xfrm>
            <a:custGeom>
              <a:rect b="b" l="l" r="r" t="t"/>
              <a:pathLst>
                <a:path extrusionOk="0" h="329711" w="657005">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49" name="Google Shape;3249;p55"/>
          <p:cNvGrpSpPr/>
          <p:nvPr/>
        </p:nvGrpSpPr>
        <p:grpSpPr>
          <a:xfrm>
            <a:off x="3775207" y="2438968"/>
            <a:ext cx="287731" cy="265567"/>
            <a:chOff x="3657600" y="1176337"/>
            <a:chExt cx="4876799" cy="4501133"/>
          </a:xfrm>
        </p:grpSpPr>
        <p:sp>
          <p:nvSpPr>
            <p:cNvPr id="3250" name="Google Shape;3250;p55"/>
            <p:cNvSpPr/>
            <p:nvPr/>
          </p:nvSpPr>
          <p:spPr>
            <a:xfrm>
              <a:off x="3657600" y="1176337"/>
              <a:ext cx="3558921" cy="4501133"/>
            </a:xfrm>
            <a:custGeom>
              <a:rect b="b" l="l" r="r" t="t"/>
              <a:pathLst>
                <a:path extrusionOk="0" h="4501133" w="3558921">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1" name="Google Shape;3251;p55"/>
            <p:cNvSpPr/>
            <p:nvPr/>
          </p:nvSpPr>
          <p:spPr>
            <a:xfrm>
              <a:off x="5364099" y="2507170"/>
              <a:ext cx="3170300" cy="3170110"/>
            </a:xfrm>
            <a:custGeom>
              <a:rect b="b" l="l" r="r" t="t"/>
              <a:pathLst>
                <a:path extrusionOk="0" h="3170110" w="317030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2" name="Google Shape;3252;p55"/>
            <p:cNvSpPr/>
            <p:nvPr/>
          </p:nvSpPr>
          <p:spPr>
            <a:xfrm>
              <a:off x="5807418" y="2950082"/>
              <a:ext cx="2283521" cy="2283904"/>
            </a:xfrm>
            <a:custGeom>
              <a:rect b="b" l="l" r="r" t="t"/>
              <a:pathLst>
                <a:path extrusionOk="0" h="2283904" w="2283521">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3" name="Google Shape;3253;p55"/>
            <p:cNvSpPr/>
            <p:nvPr/>
          </p:nvSpPr>
          <p:spPr>
            <a:xfrm>
              <a:off x="6546723" y="3359848"/>
              <a:ext cx="805243" cy="1464754"/>
            </a:xfrm>
            <a:custGeom>
              <a:rect b="b" l="l" r="r" t="t"/>
              <a:pathLst>
                <a:path extrusionOk="0" h="1464754" w="805243">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54" name="Google Shape;3254;p55"/>
          <p:cNvGrpSpPr/>
          <p:nvPr/>
        </p:nvGrpSpPr>
        <p:grpSpPr>
          <a:xfrm>
            <a:off x="2905732" y="3743336"/>
            <a:ext cx="274821" cy="275029"/>
            <a:chOff x="10026527" y="4488766"/>
            <a:chExt cx="1432853" cy="1434684"/>
          </a:xfrm>
        </p:grpSpPr>
        <p:sp>
          <p:nvSpPr>
            <p:cNvPr id="3255" name="Google Shape;3255;p55"/>
            <p:cNvSpPr/>
            <p:nvPr/>
          </p:nvSpPr>
          <p:spPr>
            <a:xfrm>
              <a:off x="10026527" y="4488766"/>
              <a:ext cx="1432853" cy="1430361"/>
            </a:xfrm>
            <a:custGeom>
              <a:rect b="b" l="l" r="r" t="t"/>
              <a:pathLst>
                <a:path extrusionOk="0" h="1430361" w="1432853">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6" name="Google Shape;3256;p55"/>
            <p:cNvSpPr/>
            <p:nvPr/>
          </p:nvSpPr>
          <p:spPr>
            <a:xfrm>
              <a:off x="10922259" y="5322130"/>
              <a:ext cx="336098" cy="601320"/>
            </a:xfrm>
            <a:custGeom>
              <a:rect b="b" l="l" r="r" t="t"/>
              <a:pathLst>
                <a:path extrusionOk="0" h="601320" w="336098">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57" name="Google Shape;3257;p55"/>
          <p:cNvSpPr/>
          <p:nvPr/>
        </p:nvSpPr>
        <p:spPr>
          <a:xfrm>
            <a:off x="5526517" y="4195825"/>
            <a:ext cx="262364" cy="262197"/>
          </a:xfrm>
          <a:custGeom>
            <a:rect b="b" l="l" r="r" t="t"/>
            <a:pathLst>
              <a:path extrusionOk="0" h="1263601" w="1264407">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58" name="Google Shape;3258;p55"/>
          <p:cNvGrpSpPr/>
          <p:nvPr/>
        </p:nvGrpSpPr>
        <p:grpSpPr>
          <a:xfrm>
            <a:off x="5096326" y="1568318"/>
            <a:ext cx="268191" cy="268139"/>
            <a:chOff x="2687993" y="2748610"/>
            <a:chExt cx="541034" cy="540929"/>
          </a:xfrm>
        </p:grpSpPr>
        <p:sp>
          <p:nvSpPr>
            <p:cNvPr id="3259" name="Google Shape;3259;p55"/>
            <p:cNvSpPr/>
            <p:nvPr/>
          </p:nvSpPr>
          <p:spPr>
            <a:xfrm>
              <a:off x="2687993" y="2918029"/>
              <a:ext cx="303764" cy="371510"/>
            </a:xfrm>
            <a:custGeom>
              <a:rect b="b" l="l" r="r" t="t"/>
              <a:pathLst>
                <a:path extrusionOk="0" h="371510" w="303764">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0" name="Google Shape;3260;p55"/>
            <p:cNvSpPr/>
            <p:nvPr/>
          </p:nvSpPr>
          <p:spPr>
            <a:xfrm>
              <a:off x="3009921" y="2748610"/>
              <a:ext cx="219106" cy="219106"/>
            </a:xfrm>
            <a:custGeom>
              <a:rect b="b" l="l" r="r" t="t"/>
              <a:pathLst>
                <a:path extrusionOk="0" h="219106" w="219106">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1" name="Google Shape;3261;p55"/>
            <p:cNvSpPr/>
            <p:nvPr/>
          </p:nvSpPr>
          <p:spPr>
            <a:xfrm>
              <a:off x="2925159" y="2858737"/>
              <a:ext cx="66702" cy="66702"/>
            </a:xfrm>
            <a:custGeom>
              <a:rect b="b" l="l" r="r" t="t"/>
              <a:pathLst>
                <a:path extrusionOk="0" h="66702" w="66702">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2" name="Google Shape;3262;p55"/>
            <p:cNvSpPr/>
            <p:nvPr/>
          </p:nvSpPr>
          <p:spPr>
            <a:xfrm>
              <a:off x="3083148" y="2794478"/>
              <a:ext cx="72651" cy="102360"/>
            </a:xfrm>
            <a:custGeom>
              <a:rect b="b" l="l" r="r" t="t"/>
              <a:pathLst>
                <a:path extrusionOk="0" h="102360" w="72651">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3" name="Google Shape;3263;p55"/>
            <p:cNvSpPr/>
            <p:nvPr/>
          </p:nvSpPr>
          <p:spPr>
            <a:xfrm>
              <a:off x="3111541" y="2909312"/>
              <a:ext cx="15918" cy="15866"/>
            </a:xfrm>
            <a:custGeom>
              <a:rect b="b" l="l" r="r" t="t"/>
              <a:pathLst>
                <a:path extrusionOk="0" h="15866" w="15918">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4" name="Google Shape;3264;p55"/>
          <p:cNvGrpSpPr/>
          <p:nvPr/>
        </p:nvGrpSpPr>
        <p:grpSpPr>
          <a:xfrm>
            <a:off x="7705120" y="1558265"/>
            <a:ext cx="288185" cy="288243"/>
            <a:chOff x="3403510" y="2794487"/>
            <a:chExt cx="513424" cy="513528"/>
          </a:xfrm>
        </p:grpSpPr>
        <p:sp>
          <p:nvSpPr>
            <p:cNvPr id="3265" name="Google Shape;3265;p55"/>
            <p:cNvSpPr/>
            <p:nvPr/>
          </p:nvSpPr>
          <p:spPr>
            <a:xfrm>
              <a:off x="3403510" y="3095381"/>
              <a:ext cx="513424" cy="212634"/>
            </a:xfrm>
            <a:custGeom>
              <a:rect b="b" l="l" r="r" t="t"/>
              <a:pathLst>
                <a:path extrusionOk="0" h="212634" w="513424">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6" name="Google Shape;3266;p55"/>
            <p:cNvSpPr/>
            <p:nvPr/>
          </p:nvSpPr>
          <p:spPr>
            <a:xfrm>
              <a:off x="3562490" y="2794487"/>
              <a:ext cx="195620" cy="285861"/>
            </a:xfrm>
            <a:custGeom>
              <a:rect b="b" l="l" r="r" t="t"/>
              <a:pathLst>
                <a:path extrusionOk="0" h="285861" w="19562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7" name="Google Shape;3267;p55"/>
            <p:cNvSpPr/>
            <p:nvPr/>
          </p:nvSpPr>
          <p:spPr>
            <a:xfrm>
              <a:off x="3592554" y="2854718"/>
              <a:ext cx="135441" cy="195567"/>
            </a:xfrm>
            <a:custGeom>
              <a:rect b="b" l="l" r="r" t="t"/>
              <a:pathLst>
                <a:path extrusionOk="0" h="195567" w="135441">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68" name="Google Shape;3268;p55"/>
          <p:cNvSpPr/>
          <p:nvPr/>
        </p:nvSpPr>
        <p:spPr>
          <a:xfrm>
            <a:off x="5962258" y="1995911"/>
            <a:ext cx="281054" cy="281190"/>
          </a:xfrm>
          <a:custGeom>
            <a:rect b="b" l="l" r="r" t="t"/>
            <a:pathLst>
              <a:path extrusionOk="0" h="538163" w="537902">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69" name="Google Shape;3269;p55"/>
          <p:cNvGrpSpPr/>
          <p:nvPr/>
        </p:nvGrpSpPr>
        <p:grpSpPr>
          <a:xfrm>
            <a:off x="7294131" y="2432215"/>
            <a:ext cx="238333" cy="284061"/>
            <a:chOff x="4857038" y="2742938"/>
            <a:chExt cx="521630" cy="621713"/>
          </a:xfrm>
        </p:grpSpPr>
        <p:sp>
          <p:nvSpPr>
            <p:cNvPr id="3270" name="Google Shape;3270;p55"/>
            <p:cNvSpPr/>
            <p:nvPr/>
          </p:nvSpPr>
          <p:spPr>
            <a:xfrm>
              <a:off x="4857038" y="2787799"/>
              <a:ext cx="446571" cy="576852"/>
            </a:xfrm>
            <a:custGeom>
              <a:rect b="b" l="l" r="r" t="t"/>
              <a:pathLst>
                <a:path extrusionOk="0" h="576852" w="446571">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1" name="Google Shape;3271;p55"/>
            <p:cNvSpPr/>
            <p:nvPr/>
          </p:nvSpPr>
          <p:spPr>
            <a:xfrm>
              <a:off x="4914868" y="2742938"/>
              <a:ext cx="463800" cy="463301"/>
            </a:xfrm>
            <a:custGeom>
              <a:rect b="b" l="l" r="r" t="t"/>
              <a:pathLst>
                <a:path extrusionOk="0" h="463301" w="46380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72" name="Google Shape;3272;p55"/>
          <p:cNvGrpSpPr/>
          <p:nvPr/>
        </p:nvGrpSpPr>
        <p:grpSpPr>
          <a:xfrm>
            <a:off x="5964331" y="2873105"/>
            <a:ext cx="276909" cy="277036"/>
            <a:chOff x="5526728" y="2799133"/>
            <a:chExt cx="568018" cy="568278"/>
          </a:xfrm>
        </p:grpSpPr>
        <p:sp>
          <p:nvSpPr>
            <p:cNvPr id="3273" name="Google Shape;3273;p55"/>
            <p:cNvSpPr/>
            <p:nvPr/>
          </p:nvSpPr>
          <p:spPr>
            <a:xfrm>
              <a:off x="5526728" y="2799133"/>
              <a:ext cx="568018" cy="568278"/>
            </a:xfrm>
            <a:custGeom>
              <a:rect b="b" l="l" r="r" t="t"/>
              <a:pathLst>
                <a:path extrusionOk="0" h="568278" w="568018">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4" name="Google Shape;3274;p55"/>
            <p:cNvSpPr/>
            <p:nvPr/>
          </p:nvSpPr>
          <p:spPr>
            <a:xfrm>
              <a:off x="5693903" y="3185310"/>
              <a:ext cx="233512" cy="16597"/>
            </a:xfrm>
            <a:custGeom>
              <a:rect b="b" l="l" r="r" t="t"/>
              <a:pathLst>
                <a:path extrusionOk="0" h="16597" w="233512">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5" name="Google Shape;3275;p55"/>
            <p:cNvSpPr/>
            <p:nvPr/>
          </p:nvSpPr>
          <p:spPr>
            <a:xfrm>
              <a:off x="5809041" y="3225237"/>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6" name="Google Shape;3276;p55"/>
            <p:cNvSpPr/>
            <p:nvPr/>
          </p:nvSpPr>
          <p:spPr>
            <a:xfrm>
              <a:off x="5809041" y="326516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7" name="Google Shape;3277;p55"/>
            <p:cNvSpPr/>
            <p:nvPr/>
          </p:nvSpPr>
          <p:spPr>
            <a:xfrm>
              <a:off x="5809041" y="330514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8" name="Google Shape;3278;p55"/>
            <p:cNvSpPr/>
            <p:nvPr/>
          </p:nvSpPr>
          <p:spPr>
            <a:xfrm>
              <a:off x="5693903" y="3225237"/>
              <a:ext cx="96557" cy="96557"/>
            </a:xfrm>
            <a:custGeom>
              <a:rect b="b" l="l" r="r" t="t"/>
              <a:pathLst>
                <a:path extrusionOk="0" h="96557" w="96557">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9" name="Google Shape;3279;p55"/>
            <p:cNvSpPr/>
            <p:nvPr/>
          </p:nvSpPr>
          <p:spPr>
            <a:xfrm>
              <a:off x="5962437" y="2993500"/>
              <a:ext cx="88206" cy="47704"/>
            </a:xfrm>
            <a:custGeom>
              <a:rect b="b" l="l" r="r" t="t"/>
              <a:pathLst>
                <a:path extrusionOk="0" h="47704" w="88206">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80" name="Google Shape;3280;p55"/>
          <p:cNvGrpSpPr/>
          <p:nvPr/>
        </p:nvGrpSpPr>
        <p:grpSpPr>
          <a:xfrm>
            <a:off x="6855872" y="2863593"/>
            <a:ext cx="234728" cy="296061"/>
            <a:chOff x="6850872" y="2849995"/>
            <a:chExt cx="252694" cy="318722"/>
          </a:xfrm>
        </p:grpSpPr>
        <p:sp>
          <p:nvSpPr>
            <p:cNvPr id="3281" name="Google Shape;3281;p55"/>
            <p:cNvSpPr/>
            <p:nvPr/>
          </p:nvSpPr>
          <p:spPr>
            <a:xfrm>
              <a:off x="6850872" y="2849995"/>
              <a:ext cx="252694" cy="318722"/>
            </a:xfrm>
            <a:custGeom>
              <a:rect b="b" l="l" r="r" t="t"/>
              <a:pathLst>
                <a:path extrusionOk="0" h="561624" w="445276">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2" name="Google Shape;3282;p55"/>
            <p:cNvSpPr/>
            <p:nvPr/>
          </p:nvSpPr>
          <p:spPr>
            <a:xfrm>
              <a:off x="6880925" y="2906946"/>
              <a:ext cx="192590" cy="165633"/>
            </a:xfrm>
            <a:custGeom>
              <a:rect b="b" l="l" r="r" t="t"/>
              <a:pathLst>
                <a:path extrusionOk="0" h="291864" w="339365">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3" name="Google Shape;3283;p55"/>
            <p:cNvSpPr/>
            <p:nvPr/>
          </p:nvSpPr>
          <p:spPr>
            <a:xfrm>
              <a:off x="6881007" y="2878891"/>
              <a:ext cx="192365" cy="90132"/>
            </a:xfrm>
            <a:custGeom>
              <a:rect b="b" l="l" r="r" t="t"/>
              <a:pathLst>
                <a:path extrusionOk="0" h="158823" w="33897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84" name="Google Shape;3284;p55"/>
          <p:cNvGrpSpPr/>
          <p:nvPr/>
        </p:nvGrpSpPr>
        <p:grpSpPr>
          <a:xfrm>
            <a:off x="8199781" y="2875182"/>
            <a:ext cx="174314" cy="272883"/>
            <a:chOff x="6912301" y="2781961"/>
            <a:chExt cx="331269" cy="518591"/>
          </a:xfrm>
        </p:grpSpPr>
        <p:sp>
          <p:nvSpPr>
            <p:cNvPr id="3285" name="Google Shape;3285;p55"/>
            <p:cNvSpPr/>
            <p:nvPr/>
          </p:nvSpPr>
          <p:spPr>
            <a:xfrm>
              <a:off x="6912301" y="2781961"/>
              <a:ext cx="331269" cy="518591"/>
            </a:xfrm>
            <a:custGeom>
              <a:rect b="b" l="l" r="r" t="t"/>
              <a:pathLst>
                <a:path extrusionOk="0" h="518591" w="331269">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6" name="Google Shape;3286;p55"/>
            <p:cNvSpPr/>
            <p:nvPr/>
          </p:nvSpPr>
          <p:spPr>
            <a:xfrm>
              <a:off x="6966227" y="2861050"/>
              <a:ext cx="223522" cy="181667"/>
            </a:xfrm>
            <a:custGeom>
              <a:rect b="b" l="l" r="r" t="t"/>
              <a:pathLst>
                <a:path extrusionOk="0" h="181667" w="223522">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7" name="Google Shape;3287;p55"/>
            <p:cNvSpPr/>
            <p:nvPr/>
          </p:nvSpPr>
          <p:spPr>
            <a:xfrm>
              <a:off x="7070342" y="3055662"/>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8" name="Google Shape;3288;p55"/>
            <p:cNvSpPr/>
            <p:nvPr/>
          </p:nvSpPr>
          <p:spPr>
            <a:xfrm>
              <a:off x="7070342" y="3086038"/>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89" name="Google Shape;3289;p55"/>
          <p:cNvGrpSpPr/>
          <p:nvPr/>
        </p:nvGrpSpPr>
        <p:grpSpPr>
          <a:xfrm>
            <a:off x="5098074" y="3315240"/>
            <a:ext cx="264694" cy="264765"/>
            <a:chOff x="5098074" y="3315240"/>
            <a:chExt cx="264694" cy="264765"/>
          </a:xfrm>
        </p:grpSpPr>
        <p:sp>
          <p:nvSpPr>
            <p:cNvPr id="3290" name="Google Shape;3290;p55"/>
            <p:cNvSpPr/>
            <p:nvPr/>
          </p:nvSpPr>
          <p:spPr>
            <a:xfrm>
              <a:off x="5196839" y="3414059"/>
              <a:ext cx="67163" cy="67128"/>
            </a:xfrm>
            <a:custGeom>
              <a:rect b="b" l="l" r="r" t="t"/>
              <a:pathLst>
                <a:path extrusionOk="0" h="97640" w="97692">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1" name="Google Shape;3291;p55"/>
            <p:cNvSpPr/>
            <p:nvPr/>
          </p:nvSpPr>
          <p:spPr>
            <a:xfrm>
              <a:off x="5098074" y="3315240"/>
              <a:ext cx="264694" cy="264765"/>
            </a:xfrm>
            <a:custGeom>
              <a:rect b="b" l="l" r="r" t="t"/>
              <a:pathLst>
                <a:path extrusionOk="0" h="437628" w="437511">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92" name="Google Shape;3292;p55"/>
          <p:cNvGrpSpPr/>
          <p:nvPr/>
        </p:nvGrpSpPr>
        <p:grpSpPr>
          <a:xfrm>
            <a:off x="7711857" y="3308935"/>
            <a:ext cx="274711" cy="277374"/>
            <a:chOff x="8304711" y="2747775"/>
            <a:chExt cx="569114" cy="574750"/>
          </a:xfrm>
        </p:grpSpPr>
        <p:sp>
          <p:nvSpPr>
            <p:cNvPr id="3293" name="Google Shape;3293;p55"/>
            <p:cNvSpPr/>
            <p:nvPr/>
          </p:nvSpPr>
          <p:spPr>
            <a:xfrm>
              <a:off x="8398815" y="2806805"/>
              <a:ext cx="243638" cy="130221"/>
            </a:xfrm>
            <a:custGeom>
              <a:rect b="b" l="l" r="r" t="t"/>
              <a:pathLst>
                <a:path extrusionOk="0" h="130221" w="243638">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4" name="Google Shape;3294;p55"/>
            <p:cNvSpPr/>
            <p:nvPr/>
          </p:nvSpPr>
          <p:spPr>
            <a:xfrm>
              <a:off x="8398815" y="3119807"/>
              <a:ext cx="84866" cy="16806"/>
            </a:xfrm>
            <a:custGeom>
              <a:rect b="b" l="l" r="r" t="t"/>
              <a:pathLst>
                <a:path extrusionOk="0" h="16806" w="84866">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5" name="Google Shape;3295;p55"/>
            <p:cNvSpPr/>
            <p:nvPr/>
          </p:nvSpPr>
          <p:spPr>
            <a:xfrm>
              <a:off x="8398815" y="3156134"/>
              <a:ext cx="84866" cy="16806"/>
            </a:xfrm>
            <a:custGeom>
              <a:rect b="b" l="l" r="r" t="t"/>
              <a:pathLst>
                <a:path extrusionOk="0" h="16806" w="84866">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6" name="Google Shape;3296;p55"/>
            <p:cNvSpPr/>
            <p:nvPr/>
          </p:nvSpPr>
          <p:spPr>
            <a:xfrm>
              <a:off x="8304711" y="2747775"/>
              <a:ext cx="569114" cy="574750"/>
            </a:xfrm>
            <a:custGeom>
              <a:rect b="b" l="l" r="r" t="t"/>
              <a:pathLst>
                <a:path extrusionOk="0" h="574750" w="569114">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7" name="Google Shape;3297;p55"/>
            <p:cNvSpPr/>
            <p:nvPr/>
          </p:nvSpPr>
          <p:spPr>
            <a:xfrm>
              <a:off x="8719751" y="2954198"/>
              <a:ext cx="53132" cy="53132"/>
            </a:xfrm>
            <a:custGeom>
              <a:rect b="b" l="l" r="r" t="t"/>
              <a:pathLst>
                <a:path extrusionOk="0" h="53132" w="53132">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8" name="Google Shape;3298;p55"/>
            <p:cNvSpPr/>
            <p:nvPr/>
          </p:nvSpPr>
          <p:spPr>
            <a:xfrm>
              <a:off x="8719751" y="3026799"/>
              <a:ext cx="53132" cy="109814"/>
            </a:xfrm>
            <a:custGeom>
              <a:rect b="b" l="l" r="r" t="t"/>
              <a:pathLst>
                <a:path extrusionOk="0" h="109814" w="53132">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99" name="Google Shape;3299;p55"/>
          <p:cNvGrpSpPr/>
          <p:nvPr/>
        </p:nvGrpSpPr>
        <p:grpSpPr>
          <a:xfrm>
            <a:off x="8143600" y="3308980"/>
            <a:ext cx="286675" cy="277286"/>
            <a:chOff x="9009632" y="2690492"/>
            <a:chExt cx="655108" cy="633651"/>
          </a:xfrm>
        </p:grpSpPr>
        <p:sp>
          <p:nvSpPr>
            <p:cNvPr id="3300" name="Google Shape;3300;p55"/>
            <p:cNvSpPr/>
            <p:nvPr/>
          </p:nvSpPr>
          <p:spPr>
            <a:xfrm>
              <a:off x="9009632" y="2690492"/>
              <a:ext cx="655108" cy="633651"/>
            </a:xfrm>
            <a:custGeom>
              <a:rect b="b" l="l" r="r" t="t"/>
              <a:pathLst>
                <a:path extrusionOk="0" h="633651" w="655108">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1" name="Google Shape;3301;p55"/>
            <p:cNvSpPr/>
            <p:nvPr/>
          </p:nvSpPr>
          <p:spPr>
            <a:xfrm>
              <a:off x="9450664" y="2789894"/>
              <a:ext cx="63362" cy="63258"/>
            </a:xfrm>
            <a:custGeom>
              <a:rect b="b" l="l" r="r" t="t"/>
              <a:pathLst>
                <a:path extrusionOk="0" h="63258" w="63362">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2" name="Google Shape;3302;p55"/>
            <p:cNvSpPr/>
            <p:nvPr/>
          </p:nvSpPr>
          <p:spPr>
            <a:xfrm>
              <a:off x="9226755" y="2822594"/>
              <a:ext cx="37523" cy="76070"/>
            </a:xfrm>
            <a:custGeom>
              <a:rect b="b" l="l" r="r" t="t"/>
              <a:pathLst>
                <a:path extrusionOk="0" h="76070" w="37523">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3" name="Google Shape;3303;p55"/>
            <p:cNvSpPr/>
            <p:nvPr/>
          </p:nvSpPr>
          <p:spPr>
            <a:xfrm>
              <a:off x="9195491" y="3136614"/>
              <a:ext cx="283200" cy="109605"/>
            </a:xfrm>
            <a:custGeom>
              <a:rect b="b" l="l" r="r" t="t"/>
              <a:pathLst>
                <a:path extrusionOk="0" h="109605" w="28320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4" name="Google Shape;3304;p55"/>
            <p:cNvSpPr/>
            <p:nvPr/>
          </p:nvSpPr>
          <p:spPr>
            <a:xfrm>
              <a:off x="9247841" y="3181865"/>
              <a:ext cx="178552" cy="19207"/>
            </a:xfrm>
            <a:custGeom>
              <a:rect b="b" l="l" r="r" t="t"/>
              <a:pathLst>
                <a:path extrusionOk="0" h="19207" w="178552">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05" name="Google Shape;3305;p55"/>
          <p:cNvSpPr/>
          <p:nvPr/>
        </p:nvSpPr>
        <p:spPr>
          <a:xfrm>
            <a:off x="6431795" y="3737388"/>
            <a:ext cx="213443" cy="284690"/>
          </a:xfrm>
          <a:custGeom>
            <a:rect b="b" l="l" r="r" t="t"/>
            <a:pathLst>
              <a:path extrusionOk="0" h="563742" w="42266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6" name="Google Shape;3306;p55"/>
          <p:cNvSpPr/>
          <p:nvPr/>
        </p:nvSpPr>
        <p:spPr>
          <a:xfrm>
            <a:off x="7731935" y="3747984"/>
            <a:ext cx="234556" cy="263497"/>
          </a:xfrm>
          <a:custGeom>
            <a:rect b="b" l="l" r="r" t="t"/>
            <a:pathLst>
              <a:path extrusionOk="0" h="526994" w="469112">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07" name="Google Shape;3307;p55"/>
          <p:cNvGrpSpPr/>
          <p:nvPr/>
        </p:nvGrpSpPr>
        <p:grpSpPr>
          <a:xfrm>
            <a:off x="5517646" y="3739505"/>
            <a:ext cx="280106" cy="280455"/>
            <a:chOff x="7073928" y="2905757"/>
            <a:chExt cx="371395" cy="371809"/>
          </a:xfrm>
        </p:grpSpPr>
        <p:sp>
          <p:nvSpPr>
            <p:cNvPr id="3308" name="Google Shape;3308;p55"/>
            <p:cNvSpPr/>
            <p:nvPr/>
          </p:nvSpPr>
          <p:spPr>
            <a:xfrm>
              <a:off x="7073928" y="2905757"/>
              <a:ext cx="371395" cy="371809"/>
            </a:xfrm>
            <a:custGeom>
              <a:rect b="b" l="l" r="r" t="t"/>
              <a:pathLst>
                <a:path extrusionOk="0" h="11682" w="11669">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5"/>
            <p:cNvSpPr/>
            <p:nvPr/>
          </p:nvSpPr>
          <p:spPr>
            <a:xfrm>
              <a:off x="7281188" y="3188513"/>
              <a:ext cx="65596" cy="48473"/>
            </a:xfrm>
            <a:custGeom>
              <a:rect b="b" l="l" r="r" t="t"/>
              <a:pathLst>
                <a:path extrusionOk="0" h="1523" w="2061">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5"/>
            <p:cNvSpPr/>
            <p:nvPr/>
          </p:nvSpPr>
          <p:spPr>
            <a:xfrm>
              <a:off x="7252034" y="3168080"/>
              <a:ext cx="24634" cy="19287"/>
            </a:xfrm>
            <a:custGeom>
              <a:rect b="b" l="l" r="r" t="t"/>
              <a:pathLst>
                <a:path extrusionOk="0" h="606" w="774">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55"/>
          <p:cNvGrpSpPr/>
          <p:nvPr/>
        </p:nvGrpSpPr>
        <p:grpSpPr>
          <a:xfrm>
            <a:off x="5529650" y="1568459"/>
            <a:ext cx="265591" cy="268224"/>
            <a:chOff x="5529650" y="1568459"/>
            <a:chExt cx="265591" cy="268224"/>
          </a:xfrm>
        </p:grpSpPr>
        <p:sp>
          <p:nvSpPr>
            <p:cNvPr id="3312" name="Google Shape;3312;p55"/>
            <p:cNvSpPr/>
            <p:nvPr/>
          </p:nvSpPr>
          <p:spPr>
            <a:xfrm>
              <a:off x="5694634" y="1670772"/>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3" name="Google Shape;3313;p55"/>
            <p:cNvSpPr/>
            <p:nvPr/>
          </p:nvSpPr>
          <p:spPr>
            <a:xfrm>
              <a:off x="5694634" y="1694530"/>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4" name="Google Shape;3314;p55"/>
            <p:cNvSpPr/>
            <p:nvPr/>
          </p:nvSpPr>
          <p:spPr>
            <a:xfrm>
              <a:off x="5694634" y="1718288"/>
              <a:ext cx="75606" cy="7857"/>
            </a:xfrm>
            <a:custGeom>
              <a:rect b="b" l="l" r="r" t="t"/>
              <a:pathLst>
                <a:path extrusionOk="0" h="142855" w="1374657">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5" name="Google Shape;3315;p55"/>
            <p:cNvSpPr/>
            <p:nvPr/>
          </p:nvSpPr>
          <p:spPr>
            <a:xfrm>
              <a:off x="5694634" y="1742046"/>
              <a:ext cx="41731" cy="7857"/>
            </a:xfrm>
            <a:custGeom>
              <a:rect b="b" l="l" r="r" t="t"/>
              <a:pathLst>
                <a:path extrusionOk="0" h="142856" w="758751">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6" name="Google Shape;3316;p55"/>
            <p:cNvSpPr/>
            <p:nvPr/>
          </p:nvSpPr>
          <p:spPr>
            <a:xfrm>
              <a:off x="5529650" y="1568459"/>
              <a:ext cx="265591" cy="268224"/>
            </a:xfrm>
            <a:custGeom>
              <a:rect b="b" l="l" r="r" t="t"/>
              <a:pathLst>
                <a:path extrusionOk="0" h="4876800" w="4828936">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7" name="Google Shape;3317;p55"/>
            <p:cNvSpPr/>
            <p:nvPr/>
          </p:nvSpPr>
          <p:spPr>
            <a:xfrm>
              <a:off x="5607385" y="1594030"/>
              <a:ext cx="94846" cy="31958"/>
            </a:xfrm>
            <a:custGeom>
              <a:rect b="b" l="l" r="r" t="t"/>
              <a:pathLst>
                <a:path extrusionOk="0" h="581053" w="1724472">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8" name="Google Shape;3318;p55"/>
            <p:cNvSpPr/>
            <p:nvPr/>
          </p:nvSpPr>
          <p:spPr>
            <a:xfrm>
              <a:off x="5545984" y="1656255"/>
              <a:ext cx="120435" cy="121061"/>
            </a:xfrm>
            <a:custGeom>
              <a:rect b="b" l="l" r="r" t="t"/>
              <a:pathLst>
                <a:path extrusionOk="0" h="2201102" w="2189723">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19" name="Google Shape;3319;p55"/>
          <p:cNvGrpSpPr/>
          <p:nvPr/>
        </p:nvGrpSpPr>
        <p:grpSpPr>
          <a:xfrm>
            <a:off x="5956215" y="2427247"/>
            <a:ext cx="290222" cy="290195"/>
            <a:chOff x="7976174" y="2925108"/>
            <a:chExt cx="334666" cy="334634"/>
          </a:xfrm>
        </p:grpSpPr>
        <p:sp>
          <p:nvSpPr>
            <p:cNvPr id="3320" name="Google Shape;3320;p55"/>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5"/>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5"/>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5"/>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5"/>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5"/>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5"/>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5"/>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2" name="Shape 3332"/>
        <p:cNvGrpSpPr/>
        <p:nvPr/>
      </p:nvGrpSpPr>
      <p:grpSpPr>
        <a:xfrm>
          <a:off x="0" y="0"/>
          <a:ext cx="0" cy="0"/>
          <a:chOff x="0" y="0"/>
          <a:chExt cx="0" cy="0"/>
        </a:xfrm>
      </p:grpSpPr>
      <p:sp>
        <p:nvSpPr>
          <p:cNvPr id="3333" name="Google Shape;3333;p5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 &amp; support icons</a:t>
            </a:r>
            <a:endParaRPr/>
          </a:p>
        </p:txBody>
      </p:sp>
      <p:sp>
        <p:nvSpPr>
          <p:cNvPr id="3334" name="Google Shape;3334;p5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Avatar icons</a:t>
            </a:r>
            <a:endParaRPr/>
          </a:p>
        </p:txBody>
      </p:sp>
      <p:grpSp>
        <p:nvGrpSpPr>
          <p:cNvPr id="3335" name="Google Shape;3335;p56"/>
          <p:cNvGrpSpPr/>
          <p:nvPr/>
        </p:nvGrpSpPr>
        <p:grpSpPr>
          <a:xfrm>
            <a:off x="2032994" y="3736106"/>
            <a:ext cx="276008" cy="292594"/>
            <a:chOff x="2704005" y="4258781"/>
            <a:chExt cx="342144" cy="362704"/>
          </a:xfrm>
        </p:grpSpPr>
        <p:sp>
          <p:nvSpPr>
            <p:cNvPr id="3336" name="Google Shape;3336;p56"/>
            <p:cNvSpPr/>
            <p:nvPr/>
          </p:nvSpPr>
          <p:spPr>
            <a:xfrm>
              <a:off x="2704005" y="4258781"/>
              <a:ext cx="173543" cy="183554"/>
            </a:xfrm>
            <a:custGeom>
              <a:rect b="b" l="l" r="r" t="t"/>
              <a:pathLst>
                <a:path extrusionOk="0" h="5794" w="5478">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37" name="Google Shape;3337;p56"/>
            <p:cNvSpPr/>
            <p:nvPr/>
          </p:nvSpPr>
          <p:spPr>
            <a:xfrm>
              <a:off x="2733816" y="4278961"/>
              <a:ext cx="112052" cy="122633"/>
            </a:xfrm>
            <a:custGeom>
              <a:rect b="b" l="l" r="r" t="t"/>
              <a:pathLst>
                <a:path extrusionOk="0" h="3871" w="3537">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38" name="Google Shape;3338;p56"/>
            <p:cNvSpPr/>
            <p:nvPr/>
          </p:nvSpPr>
          <p:spPr>
            <a:xfrm>
              <a:off x="2759445" y="4322711"/>
              <a:ext cx="33993" cy="44542"/>
            </a:xfrm>
            <a:custGeom>
              <a:rect b="b" l="l" r="r" t="t"/>
              <a:pathLst>
                <a:path extrusionOk="0" h="1406" w="1073">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39" name="Google Shape;3339;p56"/>
            <p:cNvSpPr/>
            <p:nvPr/>
          </p:nvSpPr>
          <p:spPr>
            <a:xfrm>
              <a:off x="2791885" y="4321951"/>
              <a:ext cx="26073" cy="44922"/>
            </a:xfrm>
            <a:custGeom>
              <a:rect b="b" l="l" r="r" t="t"/>
              <a:pathLst>
                <a:path extrusionOk="0" h="1418" w="823">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40" name="Google Shape;3340;p56"/>
            <p:cNvSpPr/>
            <p:nvPr/>
          </p:nvSpPr>
          <p:spPr>
            <a:xfrm>
              <a:off x="2828095" y="4322648"/>
              <a:ext cx="218053" cy="170597"/>
            </a:xfrm>
            <a:custGeom>
              <a:rect b="b" l="l" r="r" t="t"/>
              <a:pathLst>
                <a:path extrusionOk="0" h="5385" w="6883">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41" name="Google Shape;3341;p56"/>
            <p:cNvSpPr/>
            <p:nvPr/>
          </p:nvSpPr>
          <p:spPr>
            <a:xfrm>
              <a:off x="2746995" y="4480034"/>
              <a:ext cx="232404" cy="141451"/>
            </a:xfrm>
            <a:custGeom>
              <a:rect b="b" l="l" r="r" t="t"/>
              <a:pathLst>
                <a:path extrusionOk="0" h="4465" w="7336">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42" name="Google Shape;3342;p56"/>
            <p:cNvSpPr/>
            <p:nvPr/>
          </p:nvSpPr>
          <p:spPr>
            <a:xfrm>
              <a:off x="2889206" y="4345046"/>
              <a:ext cx="46411" cy="47488"/>
            </a:xfrm>
            <a:custGeom>
              <a:rect b="b" l="l" r="r" t="t"/>
              <a:pathLst>
                <a:path extrusionOk="0" h="1499" w="1465">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343" name="Google Shape;3343;p56"/>
          <p:cNvGrpSpPr/>
          <p:nvPr/>
        </p:nvGrpSpPr>
        <p:grpSpPr>
          <a:xfrm>
            <a:off x="2908816" y="3740961"/>
            <a:ext cx="270478" cy="282883"/>
            <a:chOff x="2157462" y="4258496"/>
            <a:chExt cx="347435" cy="363370"/>
          </a:xfrm>
        </p:grpSpPr>
        <p:sp>
          <p:nvSpPr>
            <p:cNvPr id="3344" name="Google Shape;3344;p56"/>
            <p:cNvSpPr/>
            <p:nvPr/>
          </p:nvSpPr>
          <p:spPr>
            <a:xfrm>
              <a:off x="2296252" y="4258496"/>
              <a:ext cx="208644" cy="220778"/>
            </a:xfrm>
            <a:custGeom>
              <a:rect b="b" l="l" r="r" t="t"/>
              <a:pathLst>
                <a:path extrusionOk="0" h="6969" w="6586">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45" name="Google Shape;3345;p56"/>
            <p:cNvSpPr/>
            <p:nvPr/>
          </p:nvSpPr>
          <p:spPr>
            <a:xfrm>
              <a:off x="2157462" y="4323313"/>
              <a:ext cx="300643" cy="298552"/>
            </a:xfrm>
            <a:custGeom>
              <a:rect b="b" l="l" r="r" t="t"/>
              <a:pathLst>
                <a:path extrusionOk="0" h="9424" w="949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46" name="Google Shape;3346;p56"/>
            <p:cNvSpPr/>
            <p:nvPr/>
          </p:nvSpPr>
          <p:spPr>
            <a:xfrm>
              <a:off x="2339653" y="4297463"/>
              <a:ext cx="123362" cy="123742"/>
            </a:xfrm>
            <a:custGeom>
              <a:rect b="b" l="l" r="r" t="t"/>
              <a:pathLst>
                <a:path extrusionOk="0" h="3906" w="3894">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347" name="Google Shape;3347;p56"/>
          <p:cNvGrpSpPr/>
          <p:nvPr/>
        </p:nvGrpSpPr>
        <p:grpSpPr>
          <a:xfrm>
            <a:off x="727111" y="3737300"/>
            <a:ext cx="274588" cy="290206"/>
            <a:chOff x="4010963" y="3763781"/>
            <a:chExt cx="343665" cy="363211"/>
          </a:xfrm>
        </p:grpSpPr>
        <p:sp>
          <p:nvSpPr>
            <p:cNvPr id="3348" name="Google Shape;3348;p56"/>
            <p:cNvSpPr/>
            <p:nvPr/>
          </p:nvSpPr>
          <p:spPr>
            <a:xfrm>
              <a:off x="4152415" y="3763781"/>
              <a:ext cx="202213" cy="221760"/>
            </a:xfrm>
            <a:custGeom>
              <a:rect b="b" l="l" r="r" t="t"/>
              <a:pathLst>
                <a:path extrusionOk="0" h="7000" w="6383">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49" name="Google Shape;3349;p56"/>
            <p:cNvSpPr/>
            <p:nvPr/>
          </p:nvSpPr>
          <p:spPr>
            <a:xfrm>
              <a:off x="4010963" y="3828662"/>
              <a:ext cx="299154" cy="298331"/>
            </a:xfrm>
            <a:custGeom>
              <a:rect b="b" l="l" r="r" t="t"/>
              <a:pathLst>
                <a:path extrusionOk="0" h="9417" w="9443">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50" name="Google Shape;3350;p56"/>
            <p:cNvSpPr/>
            <p:nvPr/>
          </p:nvSpPr>
          <p:spPr>
            <a:xfrm>
              <a:off x="4187104" y="3787731"/>
              <a:ext cx="133943" cy="146520"/>
            </a:xfrm>
            <a:custGeom>
              <a:rect b="b" l="l" r="r" t="t"/>
              <a:pathLst>
                <a:path extrusionOk="0" h="4625" w="4228">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51" name="Google Shape;3351;p56"/>
            <p:cNvSpPr/>
            <p:nvPr/>
          </p:nvSpPr>
          <p:spPr>
            <a:xfrm>
              <a:off x="4220685" y="3840669"/>
              <a:ext cx="39632" cy="52462"/>
            </a:xfrm>
            <a:custGeom>
              <a:rect b="b" l="l" r="r" t="t"/>
              <a:pathLst>
                <a:path extrusionOk="0" h="1656" w="1251">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352" name="Google Shape;3352;p56"/>
            <p:cNvSpPr/>
            <p:nvPr/>
          </p:nvSpPr>
          <p:spPr>
            <a:xfrm>
              <a:off x="4259905" y="3840669"/>
              <a:ext cx="29082" cy="52082"/>
            </a:xfrm>
            <a:custGeom>
              <a:rect b="b" l="l" r="r" t="t"/>
              <a:pathLst>
                <a:path extrusionOk="0" h="1644" w="918">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353" name="Google Shape;3353;p56"/>
          <p:cNvGrpSpPr/>
          <p:nvPr/>
        </p:nvGrpSpPr>
        <p:grpSpPr>
          <a:xfrm>
            <a:off x="6427185" y="2429261"/>
            <a:ext cx="225036" cy="286647"/>
            <a:chOff x="5790556" y="4261252"/>
            <a:chExt cx="279513" cy="356083"/>
          </a:xfrm>
        </p:grpSpPr>
        <p:sp>
          <p:nvSpPr>
            <p:cNvPr id="3354" name="Google Shape;3354;p56"/>
            <p:cNvSpPr/>
            <p:nvPr/>
          </p:nvSpPr>
          <p:spPr>
            <a:xfrm>
              <a:off x="5892027" y="4400423"/>
              <a:ext cx="10581" cy="15872"/>
            </a:xfrm>
            <a:custGeom>
              <a:rect b="b" l="l" r="r" t="t"/>
              <a:pathLst>
                <a:path extrusionOk="0" h="501" w="334">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5959157" y="4400423"/>
              <a:ext cx="10201" cy="15872"/>
            </a:xfrm>
            <a:custGeom>
              <a:rect b="b" l="l" r="r" t="t"/>
              <a:pathLst>
                <a:path extrusionOk="0" h="501" w="322">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5907867" y="4450667"/>
              <a:ext cx="45651" cy="16157"/>
            </a:xfrm>
            <a:custGeom>
              <a:rect b="b" l="l" r="r" t="t"/>
              <a:pathLst>
                <a:path extrusionOk="0" h="510" w="1441">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5790556" y="4261252"/>
              <a:ext cx="279513" cy="356083"/>
            </a:xfrm>
            <a:custGeom>
              <a:rect b="b" l="l" r="r" t="t"/>
              <a:pathLst>
                <a:path extrusionOk="0" h="11240" w="8823">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5875807" y="4562244"/>
              <a:ext cx="10201" cy="55092"/>
            </a:xfrm>
            <a:custGeom>
              <a:rect b="b" l="l" r="r" t="t"/>
              <a:pathLst>
                <a:path extrusionOk="0" h="1739" w="322">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5925576" y="4567883"/>
              <a:ext cx="10613" cy="10233"/>
            </a:xfrm>
            <a:custGeom>
              <a:rect b="b" l="l" r="r" t="t"/>
              <a:pathLst>
                <a:path extrusionOk="0" h="323" w="335">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6"/>
            <p:cNvSpPr/>
            <p:nvPr/>
          </p:nvSpPr>
          <p:spPr>
            <a:xfrm>
              <a:off x="5925576" y="4600703"/>
              <a:ext cx="10613" cy="10613"/>
            </a:xfrm>
            <a:custGeom>
              <a:rect b="b" l="l" r="r" t="t"/>
              <a:pathLst>
                <a:path extrusionOk="0" h="335" w="335">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56"/>
          <p:cNvGrpSpPr/>
          <p:nvPr/>
        </p:nvGrpSpPr>
        <p:grpSpPr>
          <a:xfrm>
            <a:off x="5117488" y="4172761"/>
            <a:ext cx="225037" cy="287737"/>
            <a:chOff x="5341333" y="4261252"/>
            <a:chExt cx="278752" cy="356463"/>
          </a:xfrm>
        </p:grpSpPr>
        <p:sp>
          <p:nvSpPr>
            <p:cNvPr id="3362" name="Google Shape;3362;p56"/>
            <p:cNvSpPr/>
            <p:nvPr/>
          </p:nvSpPr>
          <p:spPr>
            <a:xfrm>
              <a:off x="5442773" y="4383442"/>
              <a:ext cx="10613" cy="15872"/>
            </a:xfrm>
            <a:custGeom>
              <a:rect b="b" l="l" r="r" t="t"/>
              <a:pathLst>
                <a:path extrusionOk="0" h="501" w="335">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6"/>
            <p:cNvSpPr/>
            <p:nvPr/>
          </p:nvSpPr>
          <p:spPr>
            <a:xfrm>
              <a:off x="5509174" y="4383442"/>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6"/>
            <p:cNvSpPr/>
            <p:nvPr/>
          </p:nvSpPr>
          <p:spPr>
            <a:xfrm>
              <a:off x="5458232" y="4422377"/>
              <a:ext cx="45302" cy="16157"/>
            </a:xfrm>
            <a:custGeom>
              <a:rect b="b" l="l" r="r" t="t"/>
              <a:pathLst>
                <a:path extrusionOk="0" h="510" w="143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5437134" y="4572793"/>
              <a:ext cx="10581" cy="44162"/>
            </a:xfrm>
            <a:custGeom>
              <a:rect b="b" l="l" r="r" t="t"/>
              <a:pathLst>
                <a:path extrusionOk="0" h="1394" w="334">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5341333" y="4261252"/>
              <a:ext cx="278752" cy="356463"/>
            </a:xfrm>
            <a:custGeom>
              <a:rect b="b" l="l" r="r" t="t"/>
              <a:pathLst>
                <a:path extrusionOk="0" h="11252" w="8799">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5436753" y="4366842"/>
              <a:ext cx="21511" cy="10613"/>
            </a:xfrm>
            <a:custGeom>
              <a:rect b="b" l="l" r="r" t="t"/>
              <a:pathLst>
                <a:path extrusionOk="0" h="335" w="679">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5503503" y="4366842"/>
              <a:ext cx="21923" cy="10613"/>
            </a:xfrm>
            <a:custGeom>
              <a:rect b="b" l="l" r="r" t="t"/>
              <a:pathLst>
                <a:path extrusionOk="0" h="335" w="692">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56"/>
          <p:cNvGrpSpPr/>
          <p:nvPr/>
        </p:nvGrpSpPr>
        <p:grpSpPr>
          <a:xfrm>
            <a:off x="6433937" y="2870149"/>
            <a:ext cx="211532" cy="281090"/>
            <a:chOff x="7149944" y="4266131"/>
            <a:chExt cx="260283" cy="345914"/>
          </a:xfrm>
        </p:grpSpPr>
        <p:sp>
          <p:nvSpPr>
            <p:cNvPr id="3370" name="Google Shape;3370;p56"/>
            <p:cNvSpPr/>
            <p:nvPr/>
          </p:nvSpPr>
          <p:spPr>
            <a:xfrm>
              <a:off x="7149944" y="4266131"/>
              <a:ext cx="260283" cy="345914"/>
            </a:xfrm>
            <a:custGeom>
              <a:rect b="b" l="l" r="r" t="t"/>
              <a:pathLst>
                <a:path extrusionOk="0" h="10919" w="8216">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7257815" y="4428808"/>
              <a:ext cx="43782" cy="15396"/>
            </a:xfrm>
            <a:custGeom>
              <a:rect b="b" l="l" r="r" t="t"/>
              <a:pathLst>
                <a:path extrusionOk="0" h="486" w="1382">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6"/>
            <p:cNvSpPr/>
            <p:nvPr/>
          </p:nvSpPr>
          <p:spPr>
            <a:xfrm>
              <a:off x="7241975" y="4390602"/>
              <a:ext cx="10581" cy="15523"/>
            </a:xfrm>
            <a:custGeom>
              <a:rect b="b" l="l" r="r" t="t"/>
              <a:pathLst>
                <a:path extrusionOk="0" h="490" w="334">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7307236" y="4390602"/>
              <a:ext cx="10201" cy="15523"/>
            </a:xfrm>
            <a:custGeom>
              <a:rect b="b" l="l" r="r" t="t"/>
              <a:pathLst>
                <a:path extrusionOk="0" h="490" w="322">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7236336" y="4374382"/>
              <a:ext cx="21131" cy="10613"/>
            </a:xfrm>
            <a:custGeom>
              <a:rect b="b" l="l" r="r" t="t"/>
              <a:pathLst>
                <a:path extrusionOk="0" h="335" w="667">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6"/>
            <p:cNvSpPr/>
            <p:nvPr/>
          </p:nvSpPr>
          <p:spPr>
            <a:xfrm>
              <a:off x="7301565" y="4374382"/>
              <a:ext cx="21162" cy="10613"/>
            </a:xfrm>
            <a:custGeom>
              <a:rect b="b" l="l" r="r" t="t"/>
              <a:pathLst>
                <a:path extrusionOk="0" h="335" w="668">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56"/>
          <p:cNvGrpSpPr/>
          <p:nvPr/>
        </p:nvGrpSpPr>
        <p:grpSpPr>
          <a:xfrm>
            <a:off x="8177801" y="2869663"/>
            <a:ext cx="211491" cy="282063"/>
            <a:chOff x="6695051" y="4259351"/>
            <a:chExt cx="270104" cy="360233"/>
          </a:xfrm>
        </p:grpSpPr>
        <p:sp>
          <p:nvSpPr>
            <p:cNvPr id="3377" name="Google Shape;3377;p56"/>
            <p:cNvSpPr/>
            <p:nvPr/>
          </p:nvSpPr>
          <p:spPr>
            <a:xfrm>
              <a:off x="6790852" y="4383442"/>
              <a:ext cx="10233" cy="15872"/>
            </a:xfrm>
            <a:custGeom>
              <a:rect b="b" l="l" r="r" t="t"/>
              <a:pathLst>
                <a:path extrusionOk="0" h="501" w="323">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6"/>
            <p:cNvSpPr/>
            <p:nvPr/>
          </p:nvSpPr>
          <p:spPr>
            <a:xfrm>
              <a:off x="6858742" y="4383442"/>
              <a:ext cx="10233" cy="15872"/>
            </a:xfrm>
            <a:custGeom>
              <a:rect b="b" l="l" r="r" t="t"/>
              <a:pathLst>
                <a:path extrusionOk="0" h="501" w="323">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6695051" y="4259351"/>
              <a:ext cx="270104" cy="360233"/>
            </a:xfrm>
            <a:custGeom>
              <a:rect b="b" l="l" r="r" t="t"/>
              <a:pathLst>
                <a:path extrusionOk="0" h="11371" w="8526">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6799152" y="4414362"/>
              <a:ext cx="61523" cy="33232"/>
            </a:xfrm>
            <a:custGeom>
              <a:rect b="b" l="l" r="r" t="t"/>
              <a:pathLst>
                <a:path extrusionOk="0" h="1049" w="1942">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56"/>
          <p:cNvGrpSpPr/>
          <p:nvPr/>
        </p:nvGrpSpPr>
        <p:grpSpPr>
          <a:xfrm>
            <a:off x="5115891" y="3734774"/>
            <a:ext cx="228231" cy="291398"/>
            <a:chOff x="5353403" y="3785609"/>
            <a:chExt cx="277992" cy="354974"/>
          </a:xfrm>
        </p:grpSpPr>
        <p:sp>
          <p:nvSpPr>
            <p:cNvPr id="3382" name="Google Shape;3382;p56"/>
            <p:cNvSpPr/>
            <p:nvPr/>
          </p:nvSpPr>
          <p:spPr>
            <a:xfrm>
              <a:off x="5476734" y="3952562"/>
              <a:ext cx="33232" cy="15998"/>
            </a:xfrm>
            <a:custGeom>
              <a:rect b="b" l="l" r="r" t="t"/>
              <a:pathLst>
                <a:path extrusionOk="0" h="505" w="1049">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5457124" y="3902540"/>
              <a:ext cx="10201" cy="15872"/>
            </a:xfrm>
            <a:custGeom>
              <a:rect b="b" l="l" r="r" t="t"/>
              <a:pathLst>
                <a:path extrusionOk="0" h="501" w="322">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5518234" y="3902540"/>
              <a:ext cx="10581" cy="15872"/>
            </a:xfrm>
            <a:custGeom>
              <a:rect b="b" l="l" r="r" t="t"/>
              <a:pathLst>
                <a:path extrusionOk="0" h="501" w="334">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5353403" y="3785609"/>
              <a:ext cx="277992" cy="354974"/>
            </a:xfrm>
            <a:custGeom>
              <a:rect b="b" l="l" r="r" t="t"/>
              <a:pathLst>
                <a:path extrusionOk="0" h="11205" w="8775">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5420533" y="4102440"/>
              <a:ext cx="10581" cy="10201"/>
            </a:xfrm>
            <a:custGeom>
              <a:rect b="b" l="l" r="r" t="t"/>
              <a:pathLst>
                <a:path extrusionOk="0" h="322" w="334">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5554064" y="4102440"/>
              <a:ext cx="10201" cy="10201"/>
            </a:xfrm>
            <a:custGeom>
              <a:rect b="b" l="l" r="r" t="t"/>
              <a:pathLst>
                <a:path extrusionOk="0" h="322" w="322">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56"/>
          <p:cNvGrpSpPr/>
          <p:nvPr/>
        </p:nvGrpSpPr>
        <p:grpSpPr>
          <a:xfrm>
            <a:off x="6419784" y="3297715"/>
            <a:ext cx="239838" cy="305022"/>
            <a:chOff x="4896229" y="3785989"/>
            <a:chExt cx="278784" cy="354594"/>
          </a:xfrm>
        </p:grpSpPr>
        <p:sp>
          <p:nvSpPr>
            <p:cNvPr id="3389" name="Google Shape;3389;p56"/>
            <p:cNvSpPr/>
            <p:nvPr/>
          </p:nvSpPr>
          <p:spPr>
            <a:xfrm>
              <a:off x="4896229" y="3785989"/>
              <a:ext cx="278784" cy="354594"/>
            </a:xfrm>
            <a:custGeom>
              <a:rect b="b" l="l" r="r" t="t"/>
              <a:pathLst>
                <a:path extrusionOk="0" h="11193" w="880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4997700" y="3932319"/>
              <a:ext cx="10201" cy="15872"/>
            </a:xfrm>
            <a:custGeom>
              <a:rect b="b" l="l" r="r" t="t"/>
              <a:pathLst>
                <a:path extrusionOk="0" h="501" w="322">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5064830" y="3932319"/>
              <a:ext cx="10233" cy="15872"/>
            </a:xfrm>
            <a:custGeom>
              <a:rect b="b" l="l" r="r" t="t"/>
              <a:pathLst>
                <a:path extrusionOk="0" h="501" w="323">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6"/>
            <p:cNvSpPr/>
            <p:nvPr/>
          </p:nvSpPr>
          <p:spPr>
            <a:xfrm>
              <a:off x="5013160" y="3970905"/>
              <a:ext cx="46063" cy="16157"/>
            </a:xfrm>
            <a:custGeom>
              <a:rect b="b" l="l" r="r" t="t"/>
              <a:pathLst>
                <a:path extrusionOk="0" h="510" w="1454">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6"/>
            <p:cNvSpPr/>
            <p:nvPr/>
          </p:nvSpPr>
          <p:spPr>
            <a:xfrm>
              <a:off x="4991649" y="3915370"/>
              <a:ext cx="28322" cy="16252"/>
            </a:xfrm>
            <a:custGeom>
              <a:rect b="b" l="l" r="r" t="t"/>
              <a:pathLst>
                <a:path extrusionOk="0" h="513" w="894">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5052760" y="3915370"/>
              <a:ext cx="28322" cy="16252"/>
            </a:xfrm>
            <a:custGeom>
              <a:rect b="b" l="l" r="r" t="t"/>
              <a:pathLst>
                <a:path extrusionOk="0" h="513" w="894">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56"/>
          <p:cNvGrpSpPr/>
          <p:nvPr/>
        </p:nvGrpSpPr>
        <p:grpSpPr>
          <a:xfrm>
            <a:off x="5985226" y="3303879"/>
            <a:ext cx="228246" cy="292694"/>
            <a:chOff x="7592387" y="3787858"/>
            <a:chExt cx="273874" cy="351204"/>
          </a:xfrm>
        </p:grpSpPr>
        <p:sp>
          <p:nvSpPr>
            <p:cNvPr id="3396" name="Google Shape;3396;p56"/>
            <p:cNvSpPr/>
            <p:nvPr/>
          </p:nvSpPr>
          <p:spPr>
            <a:xfrm>
              <a:off x="7592387" y="3787858"/>
              <a:ext cx="273874" cy="351204"/>
            </a:xfrm>
            <a:custGeom>
              <a:rect b="b" l="l" r="r" t="t"/>
              <a:pathLst>
                <a:path extrusionOk="0" h="11086" w="8645">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7691197" y="3930830"/>
              <a:ext cx="10613" cy="15872"/>
            </a:xfrm>
            <a:custGeom>
              <a:rect b="b" l="l" r="r" t="t"/>
              <a:pathLst>
                <a:path extrusionOk="0" h="501" w="335">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7757218" y="3930830"/>
              <a:ext cx="10581" cy="15872"/>
            </a:xfrm>
            <a:custGeom>
              <a:rect b="b" l="l" r="r" t="t"/>
              <a:pathLst>
                <a:path extrusionOk="0" h="501" w="334">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7713088" y="3974580"/>
              <a:ext cx="32472" cy="10581"/>
            </a:xfrm>
            <a:custGeom>
              <a:rect b="b" l="l" r="r" t="t"/>
              <a:pathLst>
                <a:path extrusionOk="0" h="334" w="1025">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56"/>
          <p:cNvGrpSpPr/>
          <p:nvPr/>
        </p:nvGrpSpPr>
        <p:grpSpPr>
          <a:xfrm>
            <a:off x="7744621" y="3740002"/>
            <a:ext cx="211496" cy="280944"/>
            <a:chOff x="8054060" y="3787098"/>
            <a:chExt cx="266334" cy="353834"/>
          </a:xfrm>
        </p:grpSpPr>
        <p:sp>
          <p:nvSpPr>
            <p:cNvPr id="3401" name="Google Shape;3401;p56"/>
            <p:cNvSpPr/>
            <p:nvPr/>
          </p:nvSpPr>
          <p:spPr>
            <a:xfrm>
              <a:off x="8164972" y="3974675"/>
              <a:ext cx="43782" cy="15396"/>
            </a:xfrm>
            <a:custGeom>
              <a:rect b="b" l="l" r="r" t="t"/>
              <a:pathLst>
                <a:path extrusionOk="0" h="486" w="1382">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8148371" y="3930450"/>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8214361" y="3930450"/>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6"/>
            <p:cNvSpPr/>
            <p:nvPr/>
          </p:nvSpPr>
          <p:spPr>
            <a:xfrm>
              <a:off x="8054060" y="3787098"/>
              <a:ext cx="266334" cy="353834"/>
            </a:xfrm>
            <a:custGeom>
              <a:rect b="b" l="l" r="r" t="t"/>
              <a:pathLst>
                <a:path extrusionOk="0" h="11169" w="8407">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56"/>
          <p:cNvGrpSpPr/>
          <p:nvPr/>
        </p:nvGrpSpPr>
        <p:grpSpPr>
          <a:xfrm>
            <a:off x="7300901" y="1554054"/>
            <a:ext cx="219162" cy="293563"/>
            <a:chOff x="6702211" y="3782599"/>
            <a:chExt cx="270104" cy="361754"/>
          </a:xfrm>
        </p:grpSpPr>
        <p:sp>
          <p:nvSpPr>
            <p:cNvPr id="3406" name="Google Shape;3406;p56"/>
            <p:cNvSpPr/>
            <p:nvPr/>
          </p:nvSpPr>
          <p:spPr>
            <a:xfrm>
              <a:off x="6798011" y="3907070"/>
              <a:ext cx="10233" cy="16252"/>
            </a:xfrm>
            <a:custGeom>
              <a:rect b="b" l="l" r="r" t="t"/>
              <a:pathLst>
                <a:path extrusionOk="0" h="513" w="323">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6865933" y="3907070"/>
              <a:ext cx="10201" cy="16252"/>
            </a:xfrm>
            <a:custGeom>
              <a:rect b="b" l="l" r="r" t="t"/>
              <a:pathLst>
                <a:path extrusionOk="0" h="513" w="322">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6814231" y="3946765"/>
              <a:ext cx="45302" cy="16157"/>
            </a:xfrm>
            <a:custGeom>
              <a:rect b="b" l="l" r="r" t="t"/>
              <a:pathLst>
                <a:path extrusionOk="0" h="510" w="143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6702211" y="3782599"/>
              <a:ext cx="270104" cy="361754"/>
            </a:xfrm>
            <a:custGeom>
              <a:rect b="b" l="l" r="r" t="t"/>
              <a:pathLst>
                <a:path extrusionOk="0" h="11419" w="8526">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6"/>
            <p:cNvSpPr/>
            <p:nvPr/>
          </p:nvSpPr>
          <p:spPr>
            <a:xfrm>
              <a:off x="6785941" y="3884229"/>
              <a:ext cx="29082" cy="16442"/>
            </a:xfrm>
            <a:custGeom>
              <a:rect b="b" l="l" r="r" t="t"/>
              <a:pathLst>
                <a:path extrusionOk="0" h="519" w="918">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56"/>
          <p:cNvGrpSpPr/>
          <p:nvPr/>
        </p:nvGrpSpPr>
        <p:grpSpPr>
          <a:xfrm>
            <a:off x="3775103" y="3349135"/>
            <a:ext cx="281618" cy="193988"/>
            <a:chOff x="3516850" y="3406526"/>
            <a:chExt cx="369674" cy="254644"/>
          </a:xfrm>
        </p:grpSpPr>
        <p:sp>
          <p:nvSpPr>
            <p:cNvPr id="3412" name="Google Shape;3412;p56"/>
            <p:cNvSpPr/>
            <p:nvPr/>
          </p:nvSpPr>
          <p:spPr>
            <a:xfrm>
              <a:off x="3570421" y="3564577"/>
              <a:ext cx="32" cy="32"/>
            </a:xfrm>
            <a:custGeom>
              <a:rect b="b" l="l" r="r" t="t"/>
              <a:pathLst>
                <a:path extrusionOk="0" h="1" w="1">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3" name="Google Shape;3413;p56"/>
            <p:cNvSpPr/>
            <p:nvPr/>
          </p:nvSpPr>
          <p:spPr>
            <a:xfrm>
              <a:off x="3516850" y="3406526"/>
              <a:ext cx="184473" cy="253503"/>
            </a:xfrm>
            <a:custGeom>
              <a:rect b="b" l="l" r="r" t="t"/>
              <a:pathLst>
                <a:path extrusionOk="0" h="8002" w="5823">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4" name="Google Shape;3414;p56"/>
            <p:cNvSpPr/>
            <p:nvPr/>
          </p:nvSpPr>
          <p:spPr>
            <a:xfrm>
              <a:off x="3768073" y="3480087"/>
              <a:ext cx="11341" cy="37731"/>
            </a:xfrm>
            <a:custGeom>
              <a:rect b="b" l="l" r="r" t="t"/>
              <a:pathLst>
                <a:path extrusionOk="0" h="1191" w="358">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5" name="Google Shape;3415;p56"/>
            <p:cNvSpPr/>
            <p:nvPr/>
          </p:nvSpPr>
          <p:spPr>
            <a:xfrm>
              <a:off x="3705061" y="3407286"/>
              <a:ext cx="181463" cy="253884"/>
            </a:xfrm>
            <a:custGeom>
              <a:rect b="b" l="l" r="r" t="t"/>
              <a:pathLst>
                <a:path extrusionOk="0" h="8014" w="5728">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16" name="Google Shape;3416;p56"/>
          <p:cNvGrpSpPr/>
          <p:nvPr/>
        </p:nvGrpSpPr>
        <p:grpSpPr>
          <a:xfrm>
            <a:off x="1603227" y="3301314"/>
            <a:ext cx="255374" cy="289630"/>
            <a:chOff x="1310655" y="3360527"/>
            <a:chExt cx="306314" cy="347403"/>
          </a:xfrm>
        </p:grpSpPr>
        <p:sp>
          <p:nvSpPr>
            <p:cNvPr id="3417" name="Google Shape;3417;p56"/>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8" name="Google Shape;3418;p56"/>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9" name="Google Shape;3419;p56"/>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0" name="Google Shape;3420;p56"/>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1" name="Google Shape;3421;p56"/>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22" name="Google Shape;3422;p56"/>
          <p:cNvGrpSpPr/>
          <p:nvPr/>
        </p:nvGrpSpPr>
        <p:grpSpPr>
          <a:xfrm>
            <a:off x="1584818" y="1558884"/>
            <a:ext cx="292192" cy="281496"/>
            <a:chOff x="3967213" y="3356947"/>
            <a:chExt cx="368185" cy="354753"/>
          </a:xfrm>
        </p:grpSpPr>
        <p:sp>
          <p:nvSpPr>
            <p:cNvPr id="3423" name="Google Shape;3423;p56"/>
            <p:cNvSpPr/>
            <p:nvPr/>
          </p:nvSpPr>
          <p:spPr>
            <a:xfrm>
              <a:off x="4180705" y="3356947"/>
              <a:ext cx="154693" cy="164292"/>
            </a:xfrm>
            <a:custGeom>
              <a:rect b="b" l="l" r="r" t="t"/>
              <a:pathLst>
                <a:path extrusionOk="0" h="5186" w="4883">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4" name="Google Shape;3424;p56"/>
            <p:cNvSpPr/>
            <p:nvPr/>
          </p:nvSpPr>
          <p:spPr>
            <a:xfrm>
              <a:off x="4093585" y="3484237"/>
              <a:ext cx="21891" cy="37002"/>
            </a:xfrm>
            <a:custGeom>
              <a:rect b="b" l="l" r="r" t="t"/>
              <a:pathLst>
                <a:path extrusionOk="0" h="1168" w="691">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5" name="Google Shape;3425;p56"/>
            <p:cNvSpPr/>
            <p:nvPr/>
          </p:nvSpPr>
          <p:spPr>
            <a:xfrm>
              <a:off x="3967213" y="3408047"/>
              <a:ext cx="275394" cy="303653"/>
            </a:xfrm>
            <a:custGeom>
              <a:rect b="b" l="l" r="r" t="t"/>
              <a:pathLst>
                <a:path extrusionOk="0" h="9585" w="8693">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6" name="Google Shape;3426;p56"/>
            <p:cNvSpPr/>
            <p:nvPr/>
          </p:nvSpPr>
          <p:spPr>
            <a:xfrm>
              <a:off x="4239154" y="3387518"/>
              <a:ext cx="44922" cy="65071"/>
            </a:xfrm>
            <a:custGeom>
              <a:rect b="b" l="l" r="r" t="t"/>
              <a:pathLst>
                <a:path extrusionOk="0" h="2054" w="1418">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7" name="Google Shape;3427;p56"/>
            <p:cNvSpPr/>
            <p:nvPr/>
          </p:nvSpPr>
          <p:spPr>
            <a:xfrm>
              <a:off x="4250876" y="3457816"/>
              <a:ext cx="14351" cy="14383"/>
            </a:xfrm>
            <a:custGeom>
              <a:rect b="b" l="l" r="r" t="t"/>
              <a:pathLst>
                <a:path extrusionOk="0" h="454" w="453">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28" name="Google Shape;3428;p56"/>
          <p:cNvGrpSpPr/>
          <p:nvPr/>
        </p:nvGrpSpPr>
        <p:grpSpPr>
          <a:xfrm>
            <a:off x="7304738" y="2870446"/>
            <a:ext cx="211488" cy="280497"/>
            <a:chOff x="5349253" y="3346936"/>
            <a:chExt cx="265922" cy="352693"/>
          </a:xfrm>
        </p:grpSpPr>
        <p:sp>
          <p:nvSpPr>
            <p:cNvPr id="3429" name="Google Shape;3429;p56"/>
            <p:cNvSpPr/>
            <p:nvPr/>
          </p:nvSpPr>
          <p:spPr>
            <a:xfrm>
              <a:off x="5460133" y="3534862"/>
              <a:ext cx="44162" cy="15396"/>
            </a:xfrm>
            <a:custGeom>
              <a:rect b="b" l="l" r="r" t="t"/>
              <a:pathLst>
                <a:path extrusionOk="0" h="486" w="1394">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6"/>
            <p:cNvSpPr/>
            <p:nvPr/>
          </p:nvSpPr>
          <p:spPr>
            <a:xfrm>
              <a:off x="5443153" y="3495927"/>
              <a:ext cx="10613" cy="16252"/>
            </a:xfrm>
            <a:custGeom>
              <a:rect b="b" l="l" r="r" t="t"/>
              <a:pathLst>
                <a:path extrusionOk="0" h="513" w="335">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6"/>
            <p:cNvSpPr/>
            <p:nvPr/>
          </p:nvSpPr>
          <p:spPr>
            <a:xfrm>
              <a:off x="5509934" y="3495927"/>
              <a:ext cx="10201" cy="16252"/>
            </a:xfrm>
            <a:custGeom>
              <a:rect b="b" l="l" r="r" t="t"/>
              <a:pathLst>
                <a:path extrusionOk="0" h="513" w="322">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5438242" y="3479707"/>
              <a:ext cx="21162" cy="10201"/>
            </a:xfrm>
            <a:custGeom>
              <a:rect b="b" l="l" r="r" t="t"/>
              <a:pathLst>
                <a:path extrusionOk="0" h="322" w="668">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5504644" y="3479707"/>
              <a:ext cx="21162" cy="10201"/>
            </a:xfrm>
            <a:custGeom>
              <a:rect b="b" l="l" r="r" t="t"/>
              <a:pathLst>
                <a:path extrusionOk="0" h="322" w="668">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6"/>
            <p:cNvSpPr/>
            <p:nvPr/>
          </p:nvSpPr>
          <p:spPr>
            <a:xfrm>
              <a:off x="5349253" y="3346936"/>
              <a:ext cx="265922" cy="352693"/>
            </a:xfrm>
            <a:custGeom>
              <a:rect b="b" l="l" r="r" t="t"/>
              <a:pathLst>
                <a:path extrusionOk="0" h="11133" w="8394">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6"/>
          <p:cNvGrpSpPr/>
          <p:nvPr/>
        </p:nvGrpSpPr>
        <p:grpSpPr>
          <a:xfrm>
            <a:off x="3808192" y="3737112"/>
            <a:ext cx="215440" cy="290581"/>
            <a:chOff x="3121167" y="2884883"/>
            <a:chExt cx="258414" cy="348543"/>
          </a:xfrm>
        </p:grpSpPr>
        <p:sp>
          <p:nvSpPr>
            <p:cNvPr id="3436" name="Google Shape;3436;p56"/>
            <p:cNvSpPr/>
            <p:nvPr/>
          </p:nvSpPr>
          <p:spPr>
            <a:xfrm>
              <a:off x="3196249" y="2932023"/>
              <a:ext cx="37351" cy="10581"/>
            </a:xfrm>
            <a:custGeom>
              <a:rect b="b" l="l" r="r" t="t"/>
              <a:pathLst>
                <a:path extrusionOk="0" h="334" w="1179">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37" name="Google Shape;3437;p56"/>
            <p:cNvSpPr/>
            <p:nvPr/>
          </p:nvSpPr>
          <p:spPr>
            <a:xfrm>
              <a:off x="3165297" y="3031593"/>
              <a:ext cx="98873" cy="31332"/>
            </a:xfrm>
            <a:custGeom>
              <a:rect b="b" l="l" r="r" t="t"/>
              <a:pathLst>
                <a:path extrusionOk="0" h="989" w="3121">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38" name="Google Shape;3438;p56"/>
            <p:cNvSpPr/>
            <p:nvPr/>
          </p:nvSpPr>
          <p:spPr>
            <a:xfrm>
              <a:off x="3165297" y="3075343"/>
              <a:ext cx="98873" cy="10613"/>
            </a:xfrm>
            <a:custGeom>
              <a:rect b="b" l="l" r="r" t="t"/>
              <a:pathLst>
                <a:path extrusionOk="0" h="335" w="3121">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39" name="Google Shape;3439;p56"/>
            <p:cNvSpPr/>
            <p:nvPr/>
          </p:nvSpPr>
          <p:spPr>
            <a:xfrm>
              <a:off x="3165297" y="3099863"/>
              <a:ext cx="98873" cy="10613"/>
            </a:xfrm>
            <a:custGeom>
              <a:rect b="b" l="l" r="r" t="t"/>
              <a:pathLst>
                <a:path extrusionOk="0" h="335" w="3121">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40" name="Google Shape;3440;p56"/>
            <p:cNvSpPr/>
            <p:nvPr/>
          </p:nvSpPr>
          <p:spPr>
            <a:xfrm>
              <a:off x="3198498" y="3181725"/>
              <a:ext cx="33232" cy="32852"/>
            </a:xfrm>
            <a:custGeom>
              <a:rect b="b" l="l" r="r" t="t"/>
              <a:pathLst>
                <a:path extrusionOk="0" h="1037" w="1049">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41" name="Google Shape;3441;p56"/>
            <p:cNvSpPr/>
            <p:nvPr/>
          </p:nvSpPr>
          <p:spPr>
            <a:xfrm>
              <a:off x="3121167" y="2884883"/>
              <a:ext cx="258414" cy="348543"/>
            </a:xfrm>
            <a:custGeom>
              <a:rect b="b" l="l" r="r" t="t"/>
              <a:pathLst>
                <a:path extrusionOk="0" h="11002" w="8157">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42" name="Google Shape;3442;p56"/>
            <p:cNvSpPr/>
            <p:nvPr/>
          </p:nvSpPr>
          <p:spPr>
            <a:xfrm>
              <a:off x="3298448" y="2932403"/>
              <a:ext cx="28322" cy="54331"/>
            </a:xfrm>
            <a:custGeom>
              <a:rect b="b" l="l" r="r" t="t"/>
              <a:pathLst>
                <a:path extrusionOk="0" h="1715" w="894">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43" name="Google Shape;3443;p56"/>
            <p:cNvSpPr/>
            <p:nvPr/>
          </p:nvSpPr>
          <p:spPr>
            <a:xfrm>
              <a:off x="3302218" y="2916183"/>
              <a:ext cx="15492" cy="15111"/>
            </a:xfrm>
            <a:custGeom>
              <a:rect b="b" l="l" r="r" t="t"/>
              <a:pathLst>
                <a:path extrusionOk="0" h="477" w="489">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44" name="Google Shape;3444;p56"/>
          <p:cNvGrpSpPr/>
          <p:nvPr/>
        </p:nvGrpSpPr>
        <p:grpSpPr>
          <a:xfrm>
            <a:off x="5555625" y="1997938"/>
            <a:ext cx="211511" cy="282230"/>
            <a:chOff x="7162775" y="2881113"/>
            <a:chExt cx="259523" cy="346294"/>
          </a:xfrm>
        </p:grpSpPr>
        <p:sp>
          <p:nvSpPr>
            <p:cNvPr id="3445" name="Google Shape;3445;p56"/>
            <p:cNvSpPr/>
            <p:nvPr/>
          </p:nvSpPr>
          <p:spPr>
            <a:xfrm>
              <a:off x="7162775" y="2881113"/>
              <a:ext cx="259523" cy="346294"/>
            </a:xfrm>
            <a:custGeom>
              <a:rect b="b" l="l" r="r" t="t"/>
              <a:pathLst>
                <a:path extrusionOk="0" h="10931" w="8192">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6"/>
            <p:cNvSpPr/>
            <p:nvPr/>
          </p:nvSpPr>
          <p:spPr>
            <a:xfrm>
              <a:off x="7270645" y="3044519"/>
              <a:ext cx="43402" cy="15396"/>
            </a:xfrm>
            <a:custGeom>
              <a:rect b="b" l="l" r="r" t="t"/>
              <a:pathLst>
                <a:path extrusionOk="0" h="486" w="137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6"/>
            <p:cNvSpPr/>
            <p:nvPr/>
          </p:nvSpPr>
          <p:spPr>
            <a:xfrm>
              <a:off x="7254805" y="3006344"/>
              <a:ext cx="10201" cy="15492"/>
            </a:xfrm>
            <a:custGeom>
              <a:rect b="b" l="l" r="r" t="t"/>
              <a:pathLst>
                <a:path extrusionOk="0" h="489" w="322">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7319686" y="3006344"/>
              <a:ext cx="10581" cy="15492"/>
            </a:xfrm>
            <a:custGeom>
              <a:rect b="b" l="l" r="r" t="t"/>
              <a:pathLst>
                <a:path extrusionOk="0" h="489" w="334">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6"/>
            <p:cNvSpPr/>
            <p:nvPr/>
          </p:nvSpPr>
          <p:spPr>
            <a:xfrm>
              <a:off x="7249135" y="2990124"/>
              <a:ext cx="21162" cy="10581"/>
            </a:xfrm>
            <a:custGeom>
              <a:rect b="b" l="l" r="r" t="t"/>
              <a:pathLst>
                <a:path extrusionOk="0" h="334" w="668">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6"/>
            <p:cNvSpPr/>
            <p:nvPr/>
          </p:nvSpPr>
          <p:spPr>
            <a:xfrm>
              <a:off x="7314015" y="2990124"/>
              <a:ext cx="21542" cy="10581"/>
            </a:xfrm>
            <a:custGeom>
              <a:rect b="b" l="l" r="r" t="t"/>
              <a:pathLst>
                <a:path extrusionOk="0" h="334" w="68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56"/>
          <p:cNvGrpSpPr/>
          <p:nvPr/>
        </p:nvGrpSpPr>
        <p:grpSpPr>
          <a:xfrm>
            <a:off x="7742650" y="2429446"/>
            <a:ext cx="215436" cy="286278"/>
            <a:chOff x="8055961" y="2881842"/>
            <a:chExt cx="260283" cy="345914"/>
          </a:xfrm>
        </p:grpSpPr>
        <p:sp>
          <p:nvSpPr>
            <p:cNvPr id="3452" name="Google Shape;3452;p56"/>
            <p:cNvSpPr/>
            <p:nvPr/>
          </p:nvSpPr>
          <p:spPr>
            <a:xfrm>
              <a:off x="8055961" y="2881842"/>
              <a:ext cx="260283" cy="345914"/>
            </a:xfrm>
            <a:custGeom>
              <a:rect b="b" l="l" r="r" t="t"/>
              <a:pathLst>
                <a:path extrusionOk="0" h="10919" w="8216">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6"/>
            <p:cNvSpPr/>
            <p:nvPr/>
          </p:nvSpPr>
          <p:spPr>
            <a:xfrm>
              <a:off x="8164591" y="3033589"/>
              <a:ext cx="43402" cy="15396"/>
            </a:xfrm>
            <a:custGeom>
              <a:rect b="b" l="l" r="r" t="t"/>
              <a:pathLst>
                <a:path extrusionOk="0" h="486" w="137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6"/>
            <p:cNvSpPr/>
            <p:nvPr/>
          </p:nvSpPr>
          <p:spPr>
            <a:xfrm>
              <a:off x="8213632" y="2995383"/>
              <a:ext cx="10581" cy="15492"/>
            </a:xfrm>
            <a:custGeom>
              <a:rect b="b" l="l" r="r" t="t"/>
              <a:pathLst>
                <a:path extrusionOk="0" h="489" w="334">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6"/>
            <p:cNvSpPr/>
            <p:nvPr/>
          </p:nvSpPr>
          <p:spPr>
            <a:xfrm>
              <a:off x="8088401" y="3165758"/>
              <a:ext cx="21511" cy="61998"/>
            </a:xfrm>
            <a:custGeom>
              <a:rect b="b" l="l" r="r" t="t"/>
              <a:pathLst>
                <a:path extrusionOk="0" h="1957" w="679">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56"/>
          <p:cNvGrpSpPr/>
          <p:nvPr/>
        </p:nvGrpSpPr>
        <p:grpSpPr>
          <a:xfrm>
            <a:off x="5551788" y="2864579"/>
            <a:ext cx="219186" cy="292230"/>
            <a:chOff x="7609368" y="2893912"/>
            <a:chExt cx="264813" cy="353105"/>
          </a:xfrm>
        </p:grpSpPr>
        <p:sp>
          <p:nvSpPr>
            <p:cNvPr id="3457" name="Google Shape;3457;p56"/>
            <p:cNvSpPr/>
            <p:nvPr/>
          </p:nvSpPr>
          <p:spPr>
            <a:xfrm>
              <a:off x="7703267" y="3015753"/>
              <a:ext cx="10233" cy="15872"/>
            </a:xfrm>
            <a:custGeom>
              <a:rect b="b" l="l" r="r" t="t"/>
              <a:pathLst>
                <a:path extrusionOk="0" h="501" w="323">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6"/>
            <p:cNvSpPr/>
            <p:nvPr/>
          </p:nvSpPr>
          <p:spPr>
            <a:xfrm>
              <a:off x="7769288" y="3015753"/>
              <a:ext cx="10233" cy="15872"/>
            </a:xfrm>
            <a:custGeom>
              <a:rect b="b" l="l" r="r" t="t"/>
              <a:pathLst>
                <a:path extrusionOk="0" h="501" w="323">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7697628" y="2997664"/>
              <a:ext cx="21542" cy="11722"/>
            </a:xfrm>
            <a:custGeom>
              <a:rect b="b" l="l" r="r" t="t"/>
              <a:pathLst>
                <a:path extrusionOk="0" h="370" w="68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7763618" y="2997600"/>
              <a:ext cx="21542" cy="11785"/>
            </a:xfrm>
            <a:custGeom>
              <a:rect b="b" l="l" r="r" t="t"/>
              <a:pathLst>
                <a:path extrusionOk="0" h="372" w="68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6"/>
            <p:cNvSpPr/>
            <p:nvPr/>
          </p:nvSpPr>
          <p:spPr>
            <a:xfrm>
              <a:off x="7609368" y="2893912"/>
              <a:ext cx="264813" cy="353105"/>
            </a:xfrm>
            <a:custGeom>
              <a:rect b="b" l="l" r="r" t="t"/>
              <a:pathLst>
                <a:path extrusionOk="0" h="11146" w="8359">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6"/>
            <p:cNvSpPr/>
            <p:nvPr/>
          </p:nvSpPr>
          <p:spPr>
            <a:xfrm>
              <a:off x="7711219" y="3046324"/>
              <a:ext cx="60350" cy="32472"/>
            </a:xfrm>
            <a:custGeom>
              <a:rect b="b" l="l" r="r" t="t"/>
              <a:pathLst>
                <a:path extrusionOk="0" h="1025" w="1905">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3" name="Google Shape;3463;p56"/>
          <p:cNvGrpSpPr/>
          <p:nvPr/>
        </p:nvGrpSpPr>
        <p:grpSpPr>
          <a:xfrm>
            <a:off x="3768470" y="1558557"/>
            <a:ext cx="294882" cy="282152"/>
            <a:chOff x="2189142" y="2421310"/>
            <a:chExt cx="365904" cy="350064"/>
          </a:xfrm>
        </p:grpSpPr>
        <p:sp>
          <p:nvSpPr>
            <p:cNvPr id="3464" name="Google Shape;3464;p56"/>
            <p:cNvSpPr/>
            <p:nvPr/>
          </p:nvSpPr>
          <p:spPr>
            <a:xfrm>
              <a:off x="2400384" y="2421310"/>
              <a:ext cx="154662" cy="162613"/>
            </a:xfrm>
            <a:custGeom>
              <a:rect b="b" l="l" r="r" t="t"/>
              <a:pathLst>
                <a:path extrusionOk="0" h="5133" w="4882">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65" name="Google Shape;3465;p56"/>
            <p:cNvSpPr/>
            <p:nvPr/>
          </p:nvSpPr>
          <p:spPr>
            <a:xfrm>
              <a:off x="2292862" y="2724899"/>
              <a:ext cx="168252" cy="46475"/>
            </a:xfrm>
            <a:custGeom>
              <a:rect b="b" l="l" r="r" t="t"/>
              <a:pathLst>
                <a:path extrusionOk="0" h="1467" w="5311">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66" name="Google Shape;3466;p56"/>
            <p:cNvSpPr/>
            <p:nvPr/>
          </p:nvSpPr>
          <p:spPr>
            <a:xfrm>
              <a:off x="2189142" y="2460149"/>
              <a:ext cx="266714" cy="310844"/>
            </a:xfrm>
            <a:custGeom>
              <a:rect b="b" l="l" r="r" t="t"/>
              <a:pathLst>
                <a:path extrusionOk="0" h="9812" w="8419">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67" name="Google Shape;3467;p56"/>
            <p:cNvSpPr/>
            <p:nvPr/>
          </p:nvSpPr>
          <p:spPr>
            <a:xfrm>
              <a:off x="2320012" y="2699682"/>
              <a:ext cx="10993" cy="11341"/>
            </a:xfrm>
            <a:custGeom>
              <a:rect b="b" l="l" r="r" t="t"/>
              <a:pathLst>
                <a:path extrusionOk="0" h="358" w="347">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68" name="Google Shape;3468;p56"/>
            <p:cNvSpPr/>
            <p:nvPr/>
          </p:nvSpPr>
          <p:spPr>
            <a:xfrm>
              <a:off x="2320012" y="2718151"/>
              <a:ext cx="10993" cy="11341"/>
            </a:xfrm>
            <a:custGeom>
              <a:rect b="b" l="l" r="r" t="t"/>
              <a:pathLst>
                <a:path extrusionOk="0" h="358" w="347">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69" name="Google Shape;3469;p56"/>
            <p:cNvSpPr/>
            <p:nvPr/>
          </p:nvSpPr>
          <p:spPr>
            <a:xfrm>
              <a:off x="2364522" y="2716662"/>
              <a:ext cx="63804" cy="30571"/>
            </a:xfrm>
            <a:custGeom>
              <a:rect b="b" l="l" r="r" t="t"/>
              <a:pathLst>
                <a:path extrusionOk="0" h="965" w="2014">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70" name="Google Shape;3470;p56"/>
            <p:cNvSpPr/>
            <p:nvPr/>
          </p:nvSpPr>
          <p:spPr>
            <a:xfrm>
              <a:off x="2437323" y="2454510"/>
              <a:ext cx="82273" cy="83002"/>
            </a:xfrm>
            <a:custGeom>
              <a:rect b="b" l="l" r="r" t="t"/>
              <a:pathLst>
                <a:path extrusionOk="0" h="2620" w="2597">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71" name="Google Shape;3471;p56"/>
            <p:cNvSpPr/>
            <p:nvPr/>
          </p:nvSpPr>
          <p:spPr>
            <a:xfrm>
              <a:off x="2462603" y="2479759"/>
              <a:ext cx="32092" cy="32092"/>
            </a:xfrm>
            <a:custGeom>
              <a:rect b="b" l="l" r="r" t="t"/>
              <a:pathLst>
                <a:path extrusionOk="0" h="1013" w="1013">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72" name="Google Shape;3472;p56"/>
            <p:cNvSpPr/>
            <p:nvPr/>
          </p:nvSpPr>
          <p:spPr>
            <a:xfrm>
              <a:off x="2314373" y="2546921"/>
              <a:ext cx="21891" cy="36242"/>
            </a:xfrm>
            <a:custGeom>
              <a:rect b="b" l="l" r="r" t="t"/>
              <a:pathLst>
                <a:path extrusionOk="0" h="1144" w="691">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73" name="Google Shape;3473;p56"/>
          <p:cNvGrpSpPr/>
          <p:nvPr/>
        </p:nvGrpSpPr>
        <p:grpSpPr>
          <a:xfrm>
            <a:off x="3335551" y="3357566"/>
            <a:ext cx="292152" cy="177125"/>
            <a:chOff x="3961923" y="2486317"/>
            <a:chExt cx="364415" cy="220936"/>
          </a:xfrm>
        </p:grpSpPr>
        <p:sp>
          <p:nvSpPr>
            <p:cNvPr id="3474" name="Google Shape;3474;p56"/>
            <p:cNvSpPr/>
            <p:nvPr/>
          </p:nvSpPr>
          <p:spPr>
            <a:xfrm>
              <a:off x="4106764" y="2486507"/>
              <a:ext cx="219574" cy="220746"/>
            </a:xfrm>
            <a:custGeom>
              <a:rect b="b" l="l" r="r" t="t"/>
              <a:pathLst>
                <a:path extrusionOk="0" h="6968" w="6931">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75" name="Google Shape;3475;p56"/>
            <p:cNvSpPr/>
            <p:nvPr/>
          </p:nvSpPr>
          <p:spPr>
            <a:xfrm>
              <a:off x="3961923" y="2486317"/>
              <a:ext cx="259839" cy="220936"/>
            </a:xfrm>
            <a:custGeom>
              <a:rect b="b" l="l" r="r" t="t"/>
              <a:pathLst>
                <a:path extrusionOk="0" h="6974" w="8202">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76" name="Google Shape;3476;p56"/>
            <p:cNvSpPr/>
            <p:nvPr/>
          </p:nvSpPr>
          <p:spPr>
            <a:xfrm>
              <a:off x="4015113" y="2540870"/>
              <a:ext cx="96212" cy="95832"/>
            </a:xfrm>
            <a:custGeom>
              <a:rect b="b" l="l" r="r" t="t"/>
              <a:pathLst>
                <a:path extrusionOk="0" h="3025" w="3037">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77" name="Google Shape;3477;p56"/>
            <p:cNvSpPr/>
            <p:nvPr/>
          </p:nvSpPr>
          <p:spPr>
            <a:xfrm>
              <a:off x="4186375" y="2539381"/>
              <a:ext cx="77331" cy="90541"/>
            </a:xfrm>
            <a:custGeom>
              <a:rect b="b" l="l" r="r" t="t"/>
              <a:pathLst>
                <a:path extrusionOk="0" h="2858" w="2441">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sp>
        <p:nvSpPr>
          <p:cNvPr id="3478" name="Google Shape;3478;p56"/>
          <p:cNvSpPr/>
          <p:nvPr/>
        </p:nvSpPr>
        <p:spPr>
          <a:xfrm>
            <a:off x="1162377" y="2002897"/>
            <a:ext cx="270459" cy="271027"/>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nvGrpSpPr>
          <p:cNvPr id="3479" name="Google Shape;3479;p56"/>
          <p:cNvGrpSpPr/>
          <p:nvPr/>
        </p:nvGrpSpPr>
        <p:grpSpPr>
          <a:xfrm>
            <a:off x="7294926" y="1991619"/>
            <a:ext cx="231112" cy="294869"/>
            <a:chOff x="7145794" y="2415639"/>
            <a:chExt cx="278784" cy="355735"/>
          </a:xfrm>
        </p:grpSpPr>
        <p:sp>
          <p:nvSpPr>
            <p:cNvPr id="3480" name="Google Shape;3480;p56"/>
            <p:cNvSpPr/>
            <p:nvPr/>
          </p:nvSpPr>
          <p:spPr>
            <a:xfrm>
              <a:off x="7247265" y="2520880"/>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6"/>
            <p:cNvSpPr/>
            <p:nvPr/>
          </p:nvSpPr>
          <p:spPr>
            <a:xfrm>
              <a:off x="7313635" y="2520880"/>
              <a:ext cx="10613" cy="16252"/>
            </a:xfrm>
            <a:custGeom>
              <a:rect b="b" l="l" r="r" t="t"/>
              <a:pathLst>
                <a:path extrusionOk="0" h="513" w="335">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6"/>
            <p:cNvSpPr/>
            <p:nvPr/>
          </p:nvSpPr>
          <p:spPr>
            <a:xfrm>
              <a:off x="7145794" y="2415639"/>
              <a:ext cx="278784" cy="355735"/>
            </a:xfrm>
            <a:custGeom>
              <a:rect b="b" l="l" r="r" t="t"/>
              <a:pathLst>
                <a:path extrusionOk="0" h="11229" w="880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6"/>
            <p:cNvSpPr/>
            <p:nvPr/>
          </p:nvSpPr>
          <p:spPr>
            <a:xfrm>
              <a:off x="7254045" y="2717834"/>
              <a:ext cx="23031" cy="12799"/>
            </a:xfrm>
            <a:custGeom>
              <a:rect b="b" l="l" r="r" t="t"/>
              <a:pathLst>
                <a:path extrusionOk="0" h="404" w="727">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7287626" y="2719703"/>
              <a:ext cx="22271" cy="12070"/>
            </a:xfrm>
            <a:custGeom>
              <a:rect b="b" l="l" r="r" t="t"/>
              <a:pathLst>
                <a:path extrusionOk="0" h="381" w="703">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6"/>
            <p:cNvSpPr/>
            <p:nvPr/>
          </p:nvSpPr>
          <p:spPr>
            <a:xfrm>
              <a:off x="7224614" y="2703357"/>
              <a:ext cx="21162" cy="17107"/>
            </a:xfrm>
            <a:custGeom>
              <a:rect b="b" l="l" r="r" t="t"/>
              <a:pathLst>
                <a:path extrusionOk="0" h="540" w="668">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6"/>
            <p:cNvSpPr/>
            <p:nvPr/>
          </p:nvSpPr>
          <p:spPr>
            <a:xfrm>
              <a:off x="7319306" y="2706335"/>
              <a:ext cx="21162" cy="15998"/>
            </a:xfrm>
            <a:custGeom>
              <a:rect b="b" l="l" r="r" t="t"/>
              <a:pathLst>
                <a:path extrusionOk="0" h="505" w="668">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7202375" y="2678234"/>
              <a:ext cx="18501" cy="19578"/>
            </a:xfrm>
            <a:custGeom>
              <a:rect b="b" l="l" r="r" t="t"/>
              <a:pathLst>
                <a:path extrusionOk="0" h="618" w="584">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6"/>
            <p:cNvSpPr/>
            <p:nvPr/>
          </p:nvSpPr>
          <p:spPr>
            <a:xfrm>
              <a:off x="7345695" y="2683335"/>
              <a:ext cx="18913" cy="19388"/>
            </a:xfrm>
            <a:custGeom>
              <a:rect b="b" l="l" r="r" t="t"/>
              <a:pathLst>
                <a:path extrusionOk="0" h="612" w="597">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6"/>
            <p:cNvSpPr/>
            <p:nvPr/>
          </p:nvSpPr>
          <p:spPr>
            <a:xfrm>
              <a:off x="7280086" y="2559751"/>
              <a:ext cx="21891" cy="10201"/>
            </a:xfrm>
            <a:custGeom>
              <a:rect b="b" l="l" r="r" t="t"/>
              <a:pathLst>
                <a:path extrusionOk="0" h="322" w="691">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56"/>
          <p:cNvGrpSpPr/>
          <p:nvPr/>
        </p:nvGrpSpPr>
        <p:grpSpPr>
          <a:xfrm>
            <a:off x="7304729" y="2431451"/>
            <a:ext cx="211506" cy="282268"/>
            <a:chOff x="5812066" y="2416019"/>
            <a:chExt cx="264813" cy="353454"/>
          </a:xfrm>
        </p:grpSpPr>
        <p:sp>
          <p:nvSpPr>
            <p:cNvPr id="3491" name="Google Shape;3491;p56"/>
            <p:cNvSpPr/>
            <p:nvPr/>
          </p:nvSpPr>
          <p:spPr>
            <a:xfrm>
              <a:off x="5812066" y="2416019"/>
              <a:ext cx="264813" cy="353454"/>
            </a:xfrm>
            <a:custGeom>
              <a:rect b="b" l="l" r="r" t="t"/>
              <a:pathLst>
                <a:path extrusionOk="0" h="11157" w="8359">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5923707" y="2588136"/>
              <a:ext cx="43402" cy="15396"/>
            </a:xfrm>
            <a:custGeom>
              <a:rect b="b" l="l" r="r" t="t"/>
              <a:pathLst>
                <a:path extrusionOk="0" h="486" w="137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5983677" y="2742291"/>
              <a:ext cx="10201" cy="26833"/>
            </a:xfrm>
            <a:custGeom>
              <a:rect b="b" l="l" r="r" t="t"/>
              <a:pathLst>
                <a:path extrusionOk="0" h="847" w="322">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5906726" y="2543531"/>
              <a:ext cx="10581" cy="16252"/>
            </a:xfrm>
            <a:custGeom>
              <a:rect b="b" l="l" r="r" t="t"/>
              <a:pathLst>
                <a:path extrusionOk="0" h="513" w="334">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5972747" y="2543531"/>
              <a:ext cx="10581" cy="16252"/>
            </a:xfrm>
            <a:custGeom>
              <a:rect b="b" l="l" r="r" t="t"/>
              <a:pathLst>
                <a:path extrusionOk="0" h="513" w="334">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5901055" y="2526931"/>
              <a:ext cx="16252" cy="10581"/>
            </a:xfrm>
            <a:custGeom>
              <a:rect b="b" l="l" r="r" t="t"/>
              <a:pathLst>
                <a:path extrusionOk="0" h="334" w="513">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6"/>
            <p:cNvSpPr/>
            <p:nvPr/>
          </p:nvSpPr>
          <p:spPr>
            <a:xfrm>
              <a:off x="5972367" y="2526899"/>
              <a:ext cx="16220" cy="10613"/>
            </a:xfrm>
            <a:custGeom>
              <a:rect b="b" l="l" r="r" t="t"/>
              <a:pathLst>
                <a:path extrusionOk="0" h="335" w="512">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56"/>
          <p:cNvGrpSpPr/>
          <p:nvPr/>
        </p:nvGrpSpPr>
        <p:grpSpPr>
          <a:xfrm>
            <a:off x="6868966" y="3733985"/>
            <a:ext cx="219188" cy="292978"/>
            <a:chOff x="8054820" y="2416399"/>
            <a:chExt cx="264433" cy="353454"/>
          </a:xfrm>
        </p:grpSpPr>
        <p:sp>
          <p:nvSpPr>
            <p:cNvPr id="3499" name="Google Shape;3499;p56"/>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6"/>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6"/>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6"/>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56"/>
          <p:cNvGrpSpPr/>
          <p:nvPr/>
        </p:nvGrpSpPr>
        <p:grpSpPr>
          <a:xfrm>
            <a:off x="5993604" y="2431685"/>
            <a:ext cx="211491" cy="281799"/>
            <a:chOff x="5356413" y="2413390"/>
            <a:chExt cx="271212" cy="361374"/>
          </a:xfrm>
        </p:grpSpPr>
        <p:sp>
          <p:nvSpPr>
            <p:cNvPr id="3506" name="Google Shape;3506;p56"/>
            <p:cNvSpPr/>
            <p:nvPr/>
          </p:nvSpPr>
          <p:spPr>
            <a:xfrm>
              <a:off x="5453734" y="2525790"/>
              <a:ext cx="10201" cy="15872"/>
            </a:xfrm>
            <a:custGeom>
              <a:rect b="b" l="l" r="r" t="t"/>
              <a:pathLst>
                <a:path extrusionOk="0" h="501" w="322">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6"/>
            <p:cNvSpPr/>
            <p:nvPr/>
          </p:nvSpPr>
          <p:spPr>
            <a:xfrm>
              <a:off x="5521624" y="2525790"/>
              <a:ext cx="10201" cy="15872"/>
            </a:xfrm>
            <a:custGeom>
              <a:rect b="b" l="l" r="r" t="t"/>
              <a:pathLst>
                <a:path extrusionOk="0" h="501" w="322">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5356413" y="2413390"/>
              <a:ext cx="271212" cy="361374"/>
            </a:xfrm>
            <a:custGeom>
              <a:rect b="b" l="l" r="r" t="t"/>
              <a:pathLst>
                <a:path extrusionOk="0" h="11407" w="8561">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6"/>
            <p:cNvSpPr/>
            <p:nvPr/>
          </p:nvSpPr>
          <p:spPr>
            <a:xfrm>
              <a:off x="5459373" y="2530701"/>
              <a:ext cx="66813" cy="72832"/>
            </a:xfrm>
            <a:custGeom>
              <a:rect b="b" l="l" r="r" t="t"/>
              <a:pathLst>
                <a:path extrusionOk="0" h="2299" w="2109">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6"/>
            <p:cNvSpPr/>
            <p:nvPr/>
          </p:nvSpPr>
          <p:spPr>
            <a:xfrm>
              <a:off x="5446923" y="2502854"/>
              <a:ext cx="23792" cy="16188"/>
            </a:xfrm>
            <a:custGeom>
              <a:rect b="b" l="l" r="r" t="t"/>
              <a:pathLst>
                <a:path extrusionOk="0" h="511" w="751">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56"/>
          <p:cNvGrpSpPr/>
          <p:nvPr/>
        </p:nvGrpSpPr>
        <p:grpSpPr>
          <a:xfrm>
            <a:off x="5114445" y="2862948"/>
            <a:ext cx="231122" cy="295493"/>
            <a:chOff x="8047661" y="1969046"/>
            <a:chExt cx="279132" cy="356875"/>
          </a:xfrm>
        </p:grpSpPr>
        <p:sp>
          <p:nvSpPr>
            <p:cNvPr id="3512" name="Google Shape;3512;p56"/>
            <p:cNvSpPr/>
            <p:nvPr/>
          </p:nvSpPr>
          <p:spPr>
            <a:xfrm>
              <a:off x="8169502" y="2126115"/>
              <a:ext cx="33961" cy="15713"/>
            </a:xfrm>
            <a:custGeom>
              <a:rect b="b" l="l" r="r" t="t"/>
              <a:pathLst>
                <a:path extrusionOk="0" h="496" w="1072">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6"/>
            <p:cNvSpPr/>
            <p:nvPr/>
          </p:nvSpPr>
          <p:spPr>
            <a:xfrm>
              <a:off x="8141592" y="2047517"/>
              <a:ext cx="27562" cy="10581"/>
            </a:xfrm>
            <a:custGeom>
              <a:rect b="b" l="l" r="r" t="t"/>
              <a:pathLst>
                <a:path extrusionOk="0" h="334" w="87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8203431" y="2047517"/>
              <a:ext cx="27181" cy="10581"/>
            </a:xfrm>
            <a:custGeom>
              <a:rect b="b" l="l" r="r" t="t"/>
              <a:pathLst>
                <a:path extrusionOk="0" h="334" w="858">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6"/>
            <p:cNvSpPr/>
            <p:nvPr/>
          </p:nvSpPr>
          <p:spPr>
            <a:xfrm>
              <a:off x="8047661" y="1969046"/>
              <a:ext cx="279132" cy="356875"/>
            </a:xfrm>
            <a:custGeom>
              <a:rect b="b" l="l" r="r" t="t"/>
              <a:pathLst>
                <a:path extrusionOk="0" h="11265" w="8811">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56"/>
          <p:cNvGrpSpPr/>
          <p:nvPr/>
        </p:nvGrpSpPr>
        <p:grpSpPr>
          <a:xfrm>
            <a:off x="6424153" y="1552797"/>
            <a:ext cx="231099" cy="296076"/>
            <a:chOff x="7596157" y="1968159"/>
            <a:chExt cx="279544" cy="358142"/>
          </a:xfrm>
        </p:grpSpPr>
        <p:sp>
          <p:nvSpPr>
            <p:cNvPr id="3517" name="Google Shape;3517;p56"/>
            <p:cNvSpPr/>
            <p:nvPr/>
          </p:nvSpPr>
          <p:spPr>
            <a:xfrm>
              <a:off x="7696868" y="2092408"/>
              <a:ext cx="10581" cy="16252"/>
            </a:xfrm>
            <a:custGeom>
              <a:rect b="b" l="l" r="r" t="t"/>
              <a:pathLst>
                <a:path extrusionOk="0" h="513" w="334">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6"/>
            <p:cNvSpPr/>
            <p:nvPr/>
          </p:nvSpPr>
          <p:spPr>
            <a:xfrm>
              <a:off x="7764378" y="2092408"/>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6"/>
            <p:cNvSpPr/>
            <p:nvPr/>
          </p:nvSpPr>
          <p:spPr>
            <a:xfrm>
              <a:off x="7713088" y="2143032"/>
              <a:ext cx="45302" cy="15777"/>
            </a:xfrm>
            <a:custGeom>
              <a:rect b="b" l="l" r="r" t="t"/>
              <a:pathLst>
                <a:path extrusionOk="0" h="498" w="143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a:off x="7691197" y="2075427"/>
              <a:ext cx="21923" cy="10581"/>
            </a:xfrm>
            <a:custGeom>
              <a:rect b="b" l="l" r="r" t="t"/>
              <a:pathLst>
                <a:path extrusionOk="0" h="334" w="692">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6"/>
            <p:cNvSpPr/>
            <p:nvPr/>
          </p:nvSpPr>
          <p:spPr>
            <a:xfrm>
              <a:off x="7758739" y="2075427"/>
              <a:ext cx="21891" cy="10581"/>
            </a:xfrm>
            <a:custGeom>
              <a:rect b="b" l="l" r="r" t="t"/>
              <a:pathLst>
                <a:path extrusionOk="0" h="334" w="691">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6"/>
            <p:cNvSpPr/>
            <p:nvPr/>
          </p:nvSpPr>
          <p:spPr>
            <a:xfrm>
              <a:off x="7596157" y="1968159"/>
              <a:ext cx="279544" cy="358142"/>
            </a:xfrm>
            <a:custGeom>
              <a:rect b="b" l="l" r="r" t="t"/>
              <a:pathLst>
                <a:path extrusionOk="0" h="11305" w="8824">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56"/>
          <p:cNvGrpSpPr/>
          <p:nvPr/>
        </p:nvGrpSpPr>
        <p:grpSpPr>
          <a:xfrm>
            <a:off x="6430118" y="1998665"/>
            <a:ext cx="219170" cy="280775"/>
            <a:chOff x="6697681" y="1968317"/>
            <a:chExt cx="280305" cy="359093"/>
          </a:xfrm>
        </p:grpSpPr>
        <p:sp>
          <p:nvSpPr>
            <p:cNvPr id="3524" name="Google Shape;3524;p56"/>
            <p:cNvSpPr/>
            <p:nvPr/>
          </p:nvSpPr>
          <p:spPr>
            <a:xfrm>
              <a:off x="6799152" y="2092408"/>
              <a:ext cx="10613" cy="16252"/>
            </a:xfrm>
            <a:custGeom>
              <a:rect b="b" l="l" r="r" t="t"/>
              <a:pathLst>
                <a:path extrusionOk="0" h="513" w="335">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6"/>
            <p:cNvSpPr/>
            <p:nvPr/>
          </p:nvSpPr>
          <p:spPr>
            <a:xfrm>
              <a:off x="6866662" y="2092408"/>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6815372" y="2143032"/>
              <a:ext cx="45302" cy="15777"/>
            </a:xfrm>
            <a:custGeom>
              <a:rect b="b" l="l" r="r" t="t"/>
              <a:pathLst>
                <a:path extrusionOk="0" h="498" w="143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6"/>
            <p:cNvSpPr/>
            <p:nvPr/>
          </p:nvSpPr>
          <p:spPr>
            <a:xfrm>
              <a:off x="6697681" y="1968317"/>
              <a:ext cx="280305" cy="358713"/>
            </a:xfrm>
            <a:custGeom>
              <a:rect b="b" l="l" r="r" t="t"/>
              <a:pathLst>
                <a:path extrusionOk="0" h="11323" w="8848">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6"/>
            <p:cNvSpPr/>
            <p:nvPr/>
          </p:nvSpPr>
          <p:spPr>
            <a:xfrm>
              <a:off x="6888933" y="2249319"/>
              <a:ext cx="10201" cy="78091"/>
            </a:xfrm>
            <a:custGeom>
              <a:rect b="b" l="l" r="r" t="t"/>
              <a:pathLst>
                <a:path extrusionOk="0" h="2465" w="322">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6793133" y="2075364"/>
              <a:ext cx="22651" cy="13306"/>
            </a:xfrm>
            <a:custGeom>
              <a:rect b="b" l="l" r="r" t="t"/>
              <a:pathLst>
                <a:path extrusionOk="0" h="420" w="715">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a:off x="6859502" y="2075649"/>
              <a:ext cx="23792" cy="13401"/>
            </a:xfrm>
            <a:custGeom>
              <a:rect b="b" l="l" r="r" t="t"/>
              <a:pathLst>
                <a:path extrusionOk="0" h="423" w="751">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56"/>
          <p:cNvGrpSpPr/>
          <p:nvPr/>
        </p:nvGrpSpPr>
        <p:grpSpPr>
          <a:xfrm>
            <a:off x="2457821" y="2436766"/>
            <a:ext cx="292184" cy="273470"/>
            <a:chOff x="3530425" y="1508747"/>
            <a:chExt cx="368175" cy="344594"/>
          </a:xfrm>
        </p:grpSpPr>
        <p:sp>
          <p:nvSpPr>
            <p:cNvPr id="3532" name="Google Shape;3532;p56"/>
            <p:cNvSpPr/>
            <p:nvPr/>
          </p:nvSpPr>
          <p:spPr>
            <a:xfrm>
              <a:off x="3530425" y="1508747"/>
              <a:ext cx="316765" cy="344594"/>
            </a:xfrm>
            <a:custGeom>
              <a:rect b="b" l="l" r="r" t="t"/>
              <a:pathLst>
                <a:path extrusionOk="0" h="8538" w="7848">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33" name="Google Shape;3533;p56"/>
            <p:cNvSpPr/>
            <p:nvPr/>
          </p:nvSpPr>
          <p:spPr>
            <a:xfrm>
              <a:off x="3870185" y="1675515"/>
              <a:ext cx="28415" cy="11099"/>
            </a:xfrm>
            <a:custGeom>
              <a:rect b="b" l="l" r="r" t="t"/>
              <a:pathLst>
                <a:path extrusionOk="0" h="275" w="704">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34" name="Google Shape;3534;p56"/>
            <p:cNvSpPr/>
            <p:nvPr/>
          </p:nvSpPr>
          <p:spPr>
            <a:xfrm>
              <a:off x="3846170" y="1610293"/>
              <a:ext cx="25993" cy="22965"/>
            </a:xfrm>
            <a:custGeom>
              <a:rect b="b" l="l" r="r" t="t"/>
              <a:pathLst>
                <a:path extrusionOk="0" h="569" w="644">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35" name="Google Shape;3535;p56"/>
            <p:cNvSpPr/>
            <p:nvPr/>
          </p:nvSpPr>
          <p:spPr>
            <a:xfrm>
              <a:off x="3847623" y="1728508"/>
              <a:ext cx="24540" cy="23086"/>
            </a:xfrm>
            <a:custGeom>
              <a:rect b="b" l="l" r="r" t="t"/>
              <a:pathLst>
                <a:path extrusionOk="0" h="572" w="608">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36" name="Google Shape;3536;p56"/>
          <p:cNvGrpSpPr/>
          <p:nvPr/>
        </p:nvGrpSpPr>
        <p:grpSpPr>
          <a:xfrm>
            <a:off x="7732688" y="1552476"/>
            <a:ext cx="235361" cy="296718"/>
            <a:chOff x="7144274" y="1500214"/>
            <a:chExt cx="282174" cy="355735"/>
          </a:xfrm>
        </p:grpSpPr>
        <p:sp>
          <p:nvSpPr>
            <p:cNvPr id="3537" name="Google Shape;3537;p56"/>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6"/>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56"/>
          <p:cNvGrpSpPr/>
          <p:nvPr/>
        </p:nvGrpSpPr>
        <p:grpSpPr>
          <a:xfrm>
            <a:off x="7736248" y="1999343"/>
            <a:ext cx="228240" cy="279420"/>
            <a:chOff x="6685262" y="1500214"/>
            <a:chExt cx="289682" cy="354594"/>
          </a:xfrm>
        </p:grpSpPr>
        <p:sp>
          <p:nvSpPr>
            <p:cNvPr id="3544" name="Google Shape;3544;p56"/>
            <p:cNvSpPr/>
            <p:nvPr/>
          </p:nvSpPr>
          <p:spPr>
            <a:xfrm>
              <a:off x="6685262" y="1500214"/>
              <a:ext cx="289682" cy="354594"/>
            </a:xfrm>
            <a:custGeom>
              <a:rect b="b" l="l" r="r" t="t"/>
              <a:pathLst>
                <a:path extrusionOk="0" h="11193" w="9144">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6792372" y="1655984"/>
              <a:ext cx="76222" cy="38143"/>
            </a:xfrm>
            <a:custGeom>
              <a:rect b="b" l="l" r="r" t="t"/>
              <a:pathLst>
                <a:path extrusionOk="0" h="1204" w="2406">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6785593" y="1622815"/>
              <a:ext cx="21891" cy="10581"/>
            </a:xfrm>
            <a:custGeom>
              <a:rect b="b" l="l" r="r" t="t"/>
              <a:pathLst>
                <a:path extrusionOk="0" h="334" w="691">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6852723" y="1622815"/>
              <a:ext cx="21542" cy="10581"/>
            </a:xfrm>
            <a:custGeom>
              <a:rect b="b" l="l" r="r" t="t"/>
              <a:pathLst>
                <a:path extrusionOk="0" h="334" w="68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56"/>
          <p:cNvGrpSpPr/>
          <p:nvPr/>
        </p:nvGrpSpPr>
        <p:grpSpPr>
          <a:xfrm>
            <a:off x="5551788" y="1555287"/>
            <a:ext cx="219185" cy="291098"/>
            <a:chOff x="4903389" y="1500214"/>
            <a:chExt cx="267854" cy="355735"/>
          </a:xfrm>
        </p:grpSpPr>
        <p:sp>
          <p:nvSpPr>
            <p:cNvPr id="3549" name="Google Shape;3549;p56"/>
            <p:cNvSpPr/>
            <p:nvPr/>
          </p:nvSpPr>
          <p:spPr>
            <a:xfrm>
              <a:off x="4997700" y="1611854"/>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5064830" y="1611854"/>
              <a:ext cx="10233" cy="16252"/>
            </a:xfrm>
            <a:custGeom>
              <a:rect b="b" l="l" r="r" t="t"/>
              <a:pathLst>
                <a:path extrusionOk="0" h="513" w="323">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6"/>
            <p:cNvSpPr/>
            <p:nvPr/>
          </p:nvSpPr>
          <p:spPr>
            <a:xfrm>
              <a:off x="5013160" y="1650820"/>
              <a:ext cx="45302" cy="15777"/>
            </a:xfrm>
            <a:custGeom>
              <a:rect b="b" l="l" r="r" t="t"/>
              <a:pathLst>
                <a:path extrusionOk="0" h="498" w="143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6"/>
            <p:cNvSpPr/>
            <p:nvPr/>
          </p:nvSpPr>
          <p:spPr>
            <a:xfrm>
              <a:off x="4903389" y="1500214"/>
              <a:ext cx="267854" cy="355735"/>
            </a:xfrm>
            <a:custGeom>
              <a:rect b="b" l="l" r="r" t="t"/>
              <a:pathLst>
                <a:path extrusionOk="0" h="11229" w="8455">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5031281" y="1828007"/>
              <a:ext cx="10201" cy="15872"/>
            </a:xfrm>
            <a:custGeom>
              <a:rect b="b" l="l" r="r" t="t"/>
              <a:pathLst>
                <a:path extrusionOk="0" h="501" w="322">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56"/>
          <p:cNvGrpSpPr/>
          <p:nvPr/>
        </p:nvGrpSpPr>
        <p:grpSpPr>
          <a:xfrm>
            <a:off x="8175830" y="1557028"/>
            <a:ext cx="215434" cy="287614"/>
            <a:chOff x="7613518" y="1501354"/>
            <a:chExt cx="264433" cy="353074"/>
          </a:xfrm>
        </p:grpSpPr>
        <p:sp>
          <p:nvSpPr>
            <p:cNvPr id="3555" name="Google Shape;3555;p56"/>
            <p:cNvSpPr/>
            <p:nvPr/>
          </p:nvSpPr>
          <p:spPr>
            <a:xfrm>
              <a:off x="7707069" y="1628454"/>
              <a:ext cx="10201" cy="16252"/>
            </a:xfrm>
            <a:custGeom>
              <a:rect b="b" l="l" r="r" t="t"/>
              <a:pathLst>
                <a:path extrusionOk="0" h="513" w="322">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6"/>
            <p:cNvSpPr/>
            <p:nvPr/>
          </p:nvSpPr>
          <p:spPr>
            <a:xfrm>
              <a:off x="7773439" y="1628454"/>
              <a:ext cx="10201" cy="16252"/>
            </a:xfrm>
            <a:custGeom>
              <a:rect b="b" l="l" r="r" t="t"/>
              <a:pathLst>
                <a:path extrusionOk="0" h="513" w="322">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6"/>
            <p:cNvSpPr/>
            <p:nvPr/>
          </p:nvSpPr>
          <p:spPr>
            <a:xfrm>
              <a:off x="7613518" y="1501354"/>
              <a:ext cx="264433" cy="353074"/>
            </a:xfrm>
            <a:custGeom>
              <a:rect b="b" l="l" r="r" t="t"/>
              <a:pathLst>
                <a:path extrusionOk="0" h="11145" w="8347">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7701778" y="1611474"/>
              <a:ext cx="21162" cy="10613"/>
            </a:xfrm>
            <a:custGeom>
              <a:rect b="b" l="l" r="r" t="t"/>
              <a:pathLst>
                <a:path extrusionOk="0" h="335" w="668">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7768148" y="1611474"/>
              <a:ext cx="21162" cy="10613"/>
            </a:xfrm>
            <a:custGeom>
              <a:rect b="b" l="l" r="r" t="t"/>
              <a:pathLst>
                <a:path extrusionOk="0" h="335" w="668">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6"/>
            <p:cNvSpPr/>
            <p:nvPr/>
          </p:nvSpPr>
          <p:spPr>
            <a:xfrm>
              <a:off x="7715337" y="1659025"/>
              <a:ext cx="60382" cy="32820"/>
            </a:xfrm>
            <a:custGeom>
              <a:rect b="b" l="l" r="r" t="t"/>
              <a:pathLst>
                <a:path extrusionOk="0" h="1036" w="1906">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56"/>
          <p:cNvGrpSpPr/>
          <p:nvPr/>
        </p:nvGrpSpPr>
        <p:grpSpPr>
          <a:xfrm>
            <a:off x="3772591" y="2868190"/>
            <a:ext cx="286642" cy="288164"/>
            <a:chOff x="7098912" y="1969392"/>
            <a:chExt cx="359651" cy="361560"/>
          </a:xfrm>
        </p:grpSpPr>
        <p:sp>
          <p:nvSpPr>
            <p:cNvPr id="3562" name="Google Shape;3562;p56"/>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3" name="Google Shape;3563;p56"/>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4" name="Google Shape;3564;p56"/>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5" name="Google Shape;3565;p56"/>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6" name="Google Shape;3566;p56"/>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7" name="Google Shape;3567;p56"/>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8" name="Google Shape;3568;p56"/>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69" name="Google Shape;3569;p56"/>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70" name="Google Shape;3570;p56"/>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71" name="Google Shape;3571;p56"/>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72" name="Google Shape;3572;p56"/>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73" name="Google Shape;3573;p56"/>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74" name="Google Shape;3574;p56"/>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75" name="Google Shape;3575;p56"/>
          <p:cNvGrpSpPr/>
          <p:nvPr/>
        </p:nvGrpSpPr>
        <p:grpSpPr>
          <a:xfrm>
            <a:off x="3341054" y="3741986"/>
            <a:ext cx="281146" cy="280834"/>
            <a:chOff x="5823294" y="2309751"/>
            <a:chExt cx="315327" cy="314978"/>
          </a:xfrm>
        </p:grpSpPr>
        <p:sp>
          <p:nvSpPr>
            <p:cNvPr id="3576" name="Google Shape;3576;p56"/>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77" name="Google Shape;3577;p56"/>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78" name="Google Shape;3578;p56"/>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79" name="Google Shape;3579;p56"/>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0" name="Google Shape;3580;p56"/>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1" name="Google Shape;3581;p56"/>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2" name="Google Shape;3582;p56"/>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3" name="Google Shape;3583;p56"/>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4" name="Google Shape;3584;p56"/>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5" name="Google Shape;3585;p56"/>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6" name="Google Shape;3586;p56"/>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7" name="Google Shape;3587;p56"/>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8" name="Google Shape;3588;p56"/>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9" name="Google Shape;3589;p56"/>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90" name="Google Shape;3590;p56"/>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91" name="Google Shape;3591;p56"/>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92" name="Google Shape;3592;p56"/>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93" name="Google Shape;3593;p56"/>
          <p:cNvGrpSpPr/>
          <p:nvPr/>
        </p:nvGrpSpPr>
        <p:grpSpPr>
          <a:xfrm>
            <a:off x="745252" y="1560046"/>
            <a:ext cx="238306" cy="279173"/>
            <a:chOff x="1522427" y="5398425"/>
            <a:chExt cx="238306" cy="279173"/>
          </a:xfrm>
        </p:grpSpPr>
        <p:sp>
          <p:nvSpPr>
            <p:cNvPr id="3594" name="Google Shape;3594;p56"/>
            <p:cNvSpPr/>
            <p:nvPr/>
          </p:nvSpPr>
          <p:spPr>
            <a:xfrm>
              <a:off x="1584535" y="5475473"/>
              <a:ext cx="125005" cy="125034"/>
            </a:xfrm>
            <a:custGeom>
              <a:rect b="b" l="l" r="r" t="t"/>
              <a:pathLst>
                <a:path extrusionOk="0" h="188021" w="187978">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595" name="Google Shape;3595;p56"/>
            <p:cNvSpPr/>
            <p:nvPr/>
          </p:nvSpPr>
          <p:spPr>
            <a:xfrm>
              <a:off x="1522427" y="5398425"/>
              <a:ext cx="238306" cy="279173"/>
            </a:xfrm>
            <a:custGeom>
              <a:rect b="b" l="l" r="r" t="t"/>
              <a:pathLst>
                <a:path extrusionOk="0" h="419809" w="358355">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596" name="Google Shape;3596;p56"/>
          <p:cNvGrpSpPr/>
          <p:nvPr/>
        </p:nvGrpSpPr>
        <p:grpSpPr>
          <a:xfrm>
            <a:off x="1188023" y="1555023"/>
            <a:ext cx="219166" cy="289218"/>
            <a:chOff x="1851309" y="5389266"/>
            <a:chExt cx="219166" cy="289218"/>
          </a:xfrm>
        </p:grpSpPr>
        <p:sp>
          <p:nvSpPr>
            <p:cNvPr id="3597" name="Google Shape;3597;p56"/>
            <p:cNvSpPr/>
            <p:nvPr/>
          </p:nvSpPr>
          <p:spPr>
            <a:xfrm>
              <a:off x="1930388" y="5477011"/>
              <a:ext cx="140087" cy="61136"/>
            </a:xfrm>
            <a:custGeom>
              <a:rect b="b" l="l" r="r" t="t"/>
              <a:pathLst>
                <a:path extrusionOk="0" h="91934" w="210657">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598" name="Google Shape;3598;p56"/>
            <p:cNvSpPr/>
            <p:nvPr/>
          </p:nvSpPr>
          <p:spPr>
            <a:xfrm>
              <a:off x="1930388" y="5529645"/>
              <a:ext cx="140044" cy="61108"/>
            </a:xfrm>
            <a:custGeom>
              <a:rect b="b" l="l" r="r" t="t"/>
              <a:pathLst>
                <a:path extrusionOk="0" h="91891" w="210593">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599" name="Google Shape;3599;p56"/>
            <p:cNvSpPr/>
            <p:nvPr/>
          </p:nvSpPr>
          <p:spPr>
            <a:xfrm>
              <a:off x="1851309" y="5389266"/>
              <a:ext cx="105029" cy="289218"/>
            </a:xfrm>
            <a:custGeom>
              <a:rect b="b" l="l" r="r" t="t"/>
              <a:pathLst>
                <a:path extrusionOk="0" h="434915" w="157939">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00" name="Google Shape;3600;p56"/>
          <p:cNvGrpSpPr/>
          <p:nvPr/>
        </p:nvGrpSpPr>
        <p:grpSpPr>
          <a:xfrm>
            <a:off x="2071878" y="1561658"/>
            <a:ext cx="198240" cy="275949"/>
            <a:chOff x="2161014" y="5391671"/>
            <a:chExt cx="198240" cy="275949"/>
          </a:xfrm>
        </p:grpSpPr>
        <p:sp>
          <p:nvSpPr>
            <p:cNvPr id="3601" name="Google Shape;3601;p56"/>
            <p:cNvSpPr/>
            <p:nvPr/>
          </p:nvSpPr>
          <p:spPr>
            <a:xfrm>
              <a:off x="2236229" y="5409043"/>
              <a:ext cx="8070" cy="8070"/>
            </a:xfrm>
            <a:custGeom>
              <a:rect b="b" l="l" r="r" t="t"/>
              <a:pathLst>
                <a:path extrusionOk="0" h="12135" w="12135">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02" name="Google Shape;3602;p56"/>
            <p:cNvSpPr/>
            <p:nvPr/>
          </p:nvSpPr>
          <p:spPr>
            <a:xfrm>
              <a:off x="2161043" y="5505153"/>
              <a:ext cx="158517" cy="162467"/>
            </a:xfrm>
            <a:custGeom>
              <a:rect b="b" l="l" r="r" t="t"/>
              <a:pathLst>
                <a:path extrusionOk="0" h="244311" w="238372">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03" name="Google Shape;3603;p56"/>
            <p:cNvSpPr/>
            <p:nvPr/>
          </p:nvSpPr>
          <p:spPr>
            <a:xfrm>
              <a:off x="2221862" y="5639701"/>
              <a:ext cx="36803" cy="8070"/>
            </a:xfrm>
            <a:custGeom>
              <a:rect b="b" l="l" r="r" t="t"/>
              <a:pathLst>
                <a:path extrusionOk="0" h="12135" w="55343">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04" name="Google Shape;3604;p56"/>
            <p:cNvSpPr/>
            <p:nvPr/>
          </p:nvSpPr>
          <p:spPr>
            <a:xfrm>
              <a:off x="2198365"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05" name="Google Shape;3605;p56"/>
            <p:cNvSpPr/>
            <p:nvPr/>
          </p:nvSpPr>
          <p:spPr>
            <a:xfrm>
              <a:off x="2244358"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06" name="Google Shape;3606;p56"/>
            <p:cNvSpPr/>
            <p:nvPr/>
          </p:nvSpPr>
          <p:spPr>
            <a:xfrm>
              <a:off x="2161014" y="5391671"/>
              <a:ext cx="198240" cy="185047"/>
            </a:xfrm>
            <a:custGeom>
              <a:rect b="b" l="l" r="r" t="t"/>
              <a:pathLst>
                <a:path extrusionOk="0" h="278266" w="298105">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07" name="Google Shape;3607;p56"/>
            <p:cNvSpPr/>
            <p:nvPr/>
          </p:nvSpPr>
          <p:spPr>
            <a:xfrm>
              <a:off x="2288777" y="5442387"/>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08" name="Google Shape;3608;p56"/>
            <p:cNvSpPr/>
            <p:nvPr/>
          </p:nvSpPr>
          <p:spPr>
            <a:xfrm>
              <a:off x="2288777" y="5461076"/>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09" name="Google Shape;3609;p56"/>
          <p:cNvGrpSpPr/>
          <p:nvPr/>
        </p:nvGrpSpPr>
        <p:grpSpPr>
          <a:xfrm>
            <a:off x="2478421" y="1574169"/>
            <a:ext cx="250984" cy="250926"/>
            <a:chOff x="2449855" y="5408528"/>
            <a:chExt cx="250984" cy="250926"/>
          </a:xfrm>
        </p:grpSpPr>
        <p:sp>
          <p:nvSpPr>
            <p:cNvPr id="3610" name="Google Shape;3610;p56"/>
            <p:cNvSpPr/>
            <p:nvPr/>
          </p:nvSpPr>
          <p:spPr>
            <a:xfrm>
              <a:off x="2449855" y="5408528"/>
              <a:ext cx="250984" cy="250926"/>
            </a:xfrm>
            <a:custGeom>
              <a:rect b="b" l="l" r="r" t="t"/>
              <a:pathLst>
                <a:path extrusionOk="0" h="377333" w="377419">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11" name="Google Shape;3611;p56"/>
            <p:cNvSpPr/>
            <p:nvPr/>
          </p:nvSpPr>
          <p:spPr>
            <a:xfrm>
              <a:off x="2573810" y="5419948"/>
              <a:ext cx="116600" cy="116591"/>
            </a:xfrm>
            <a:custGeom>
              <a:rect b="b" l="l" r="r" t="t"/>
              <a:pathLst>
                <a:path extrusionOk="0" h="175325" w="175338">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12" name="Google Shape;3612;p56"/>
          <p:cNvGrpSpPr/>
          <p:nvPr/>
        </p:nvGrpSpPr>
        <p:grpSpPr>
          <a:xfrm>
            <a:off x="2924129" y="1554768"/>
            <a:ext cx="239852" cy="289730"/>
            <a:chOff x="2861565" y="5403662"/>
            <a:chExt cx="259215" cy="313086"/>
          </a:xfrm>
        </p:grpSpPr>
        <p:sp>
          <p:nvSpPr>
            <p:cNvPr id="3613" name="Google Shape;3613;p56"/>
            <p:cNvSpPr/>
            <p:nvPr/>
          </p:nvSpPr>
          <p:spPr>
            <a:xfrm>
              <a:off x="2861565" y="5403662"/>
              <a:ext cx="215039" cy="313086"/>
            </a:xfrm>
            <a:custGeom>
              <a:rect b="b" l="l" r="r" t="t"/>
              <a:pathLst>
                <a:path extrusionOk="0" h="470806" w="323367">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14" name="Google Shape;3614;p56"/>
            <p:cNvSpPr/>
            <p:nvPr/>
          </p:nvSpPr>
          <p:spPr>
            <a:xfrm>
              <a:off x="3067434" y="5462479"/>
              <a:ext cx="38635" cy="38635"/>
            </a:xfrm>
            <a:custGeom>
              <a:rect b="b" l="l" r="r" t="t"/>
              <a:pathLst>
                <a:path extrusionOk="0" h="58097" w="58097">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15" name="Google Shape;3615;p56"/>
            <p:cNvSpPr/>
            <p:nvPr/>
          </p:nvSpPr>
          <p:spPr>
            <a:xfrm>
              <a:off x="3087039" y="5447796"/>
              <a:ext cx="33741" cy="33741"/>
            </a:xfrm>
            <a:custGeom>
              <a:rect b="b" l="l" r="r" t="t"/>
              <a:pathLst>
                <a:path extrusionOk="0" h="50738" w="50738">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16" name="Google Shape;3616;p56"/>
          <p:cNvGrpSpPr/>
          <p:nvPr/>
        </p:nvGrpSpPr>
        <p:grpSpPr>
          <a:xfrm>
            <a:off x="3338485" y="1554774"/>
            <a:ext cx="286284" cy="289717"/>
            <a:chOff x="3234378" y="5390470"/>
            <a:chExt cx="286284" cy="289717"/>
          </a:xfrm>
        </p:grpSpPr>
        <p:sp>
          <p:nvSpPr>
            <p:cNvPr id="3617" name="Google Shape;3617;p56"/>
            <p:cNvSpPr/>
            <p:nvPr/>
          </p:nvSpPr>
          <p:spPr>
            <a:xfrm>
              <a:off x="3252865" y="5390470"/>
              <a:ext cx="96948" cy="127894"/>
            </a:xfrm>
            <a:custGeom>
              <a:rect b="b" l="l" r="r" t="t"/>
              <a:pathLst>
                <a:path extrusionOk="0" h="192322" w="145786">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18" name="Google Shape;3618;p56"/>
            <p:cNvSpPr/>
            <p:nvPr/>
          </p:nvSpPr>
          <p:spPr>
            <a:xfrm>
              <a:off x="3408193" y="5550603"/>
              <a:ext cx="25184" cy="25184"/>
            </a:xfrm>
            <a:custGeom>
              <a:rect b="b" l="l" r="r" t="t"/>
              <a:pathLst>
                <a:path extrusionOk="0" h="37871" w="37871">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19" name="Google Shape;3619;p56"/>
            <p:cNvSpPr/>
            <p:nvPr/>
          </p:nvSpPr>
          <p:spPr>
            <a:xfrm>
              <a:off x="3438817" y="5558932"/>
              <a:ext cx="65564" cy="8528"/>
            </a:xfrm>
            <a:custGeom>
              <a:rect b="b" l="l" r="r" t="t"/>
              <a:pathLst>
                <a:path extrusionOk="0" h="12824" w="98593">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20" name="Google Shape;3620;p56"/>
            <p:cNvSpPr/>
            <p:nvPr/>
          </p:nvSpPr>
          <p:spPr>
            <a:xfrm>
              <a:off x="3393425" y="5485605"/>
              <a:ext cx="127237" cy="106260"/>
            </a:xfrm>
            <a:custGeom>
              <a:rect b="b" l="l" r="r" t="t"/>
              <a:pathLst>
                <a:path extrusionOk="0" h="159790" w="191334">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21" name="Google Shape;3621;p56"/>
            <p:cNvSpPr/>
            <p:nvPr/>
          </p:nvSpPr>
          <p:spPr>
            <a:xfrm>
              <a:off x="3408193" y="5501718"/>
              <a:ext cx="25184" cy="25184"/>
            </a:xfrm>
            <a:custGeom>
              <a:rect b="b" l="l" r="r" t="t"/>
              <a:pathLst>
                <a:path extrusionOk="0" h="37871" w="37871">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22" name="Google Shape;3622;p56"/>
            <p:cNvSpPr/>
            <p:nvPr/>
          </p:nvSpPr>
          <p:spPr>
            <a:xfrm>
              <a:off x="3438817" y="5510047"/>
              <a:ext cx="65564" cy="8528"/>
            </a:xfrm>
            <a:custGeom>
              <a:rect b="b" l="l" r="r" t="t"/>
              <a:pathLst>
                <a:path extrusionOk="0" h="12824" w="98593">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23" name="Google Shape;3623;p56"/>
            <p:cNvSpPr/>
            <p:nvPr/>
          </p:nvSpPr>
          <p:spPr>
            <a:xfrm>
              <a:off x="3340458" y="5426358"/>
              <a:ext cx="96071" cy="50255"/>
            </a:xfrm>
            <a:custGeom>
              <a:rect b="b" l="l" r="r" t="t"/>
              <a:pathLst>
                <a:path extrusionOk="0" h="75571" w="144468">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24" name="Google Shape;3624;p56"/>
            <p:cNvSpPr/>
            <p:nvPr/>
          </p:nvSpPr>
          <p:spPr>
            <a:xfrm>
              <a:off x="3382942" y="5597649"/>
              <a:ext cx="95400" cy="64885"/>
            </a:xfrm>
            <a:custGeom>
              <a:rect b="b" l="l" r="r" t="t"/>
              <a:pathLst>
                <a:path extrusionOk="0" h="97571" w="143459">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25" name="Google Shape;3625;p56"/>
            <p:cNvSpPr/>
            <p:nvPr/>
          </p:nvSpPr>
          <p:spPr>
            <a:xfrm>
              <a:off x="3234378" y="5546682"/>
              <a:ext cx="126220" cy="133505"/>
            </a:xfrm>
            <a:custGeom>
              <a:rect b="b" l="l" r="r" t="t"/>
              <a:pathLst>
                <a:path extrusionOk="0" h="200759" w="189804">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26" name="Google Shape;3626;p56"/>
          <p:cNvGrpSpPr/>
          <p:nvPr/>
        </p:nvGrpSpPr>
        <p:grpSpPr>
          <a:xfrm>
            <a:off x="727123" y="2017469"/>
            <a:ext cx="274565" cy="241883"/>
            <a:chOff x="3651126" y="5425758"/>
            <a:chExt cx="274565" cy="241883"/>
          </a:xfrm>
        </p:grpSpPr>
        <p:sp>
          <p:nvSpPr>
            <p:cNvPr id="3627" name="Google Shape;3627;p56"/>
            <p:cNvSpPr/>
            <p:nvPr/>
          </p:nvSpPr>
          <p:spPr>
            <a:xfrm>
              <a:off x="3651126" y="5425758"/>
              <a:ext cx="274565" cy="241883"/>
            </a:xfrm>
            <a:custGeom>
              <a:rect b="b" l="l" r="r" t="t"/>
              <a:pathLst>
                <a:path extrusionOk="0" h="363734" w="41288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28" name="Google Shape;3628;p56"/>
            <p:cNvSpPr/>
            <p:nvPr/>
          </p:nvSpPr>
          <p:spPr>
            <a:xfrm>
              <a:off x="3757666" y="5450904"/>
              <a:ext cx="61614" cy="50208"/>
            </a:xfrm>
            <a:custGeom>
              <a:rect b="b" l="l" r="r" t="t"/>
              <a:pathLst>
                <a:path extrusionOk="0" h="75501" w="92652">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29" name="Google Shape;3629;p56"/>
          <p:cNvGrpSpPr/>
          <p:nvPr/>
        </p:nvGrpSpPr>
        <p:grpSpPr>
          <a:xfrm>
            <a:off x="2042281" y="2009666"/>
            <a:ext cx="257433" cy="257490"/>
            <a:chOff x="5071278" y="1253207"/>
            <a:chExt cx="387059" cy="387145"/>
          </a:xfrm>
        </p:grpSpPr>
        <p:sp>
          <p:nvSpPr>
            <p:cNvPr id="3630" name="Google Shape;3630;p56"/>
            <p:cNvSpPr/>
            <p:nvPr/>
          </p:nvSpPr>
          <p:spPr>
            <a:xfrm>
              <a:off x="5071278" y="1253207"/>
              <a:ext cx="387059" cy="387145"/>
            </a:xfrm>
            <a:custGeom>
              <a:rect b="b" l="l" r="r" t="t"/>
              <a:pathLst>
                <a:path extrusionOk="0" h="387145" w="387059">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31" name="Google Shape;3631;p56"/>
            <p:cNvSpPr/>
            <p:nvPr/>
          </p:nvSpPr>
          <p:spPr>
            <a:xfrm>
              <a:off x="5150764" y="1332866"/>
              <a:ext cx="227786" cy="227915"/>
            </a:xfrm>
            <a:custGeom>
              <a:rect b="b" l="l" r="r" t="t"/>
              <a:pathLst>
                <a:path extrusionOk="0" h="227915" w="227786">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32" name="Google Shape;3632;p56"/>
            <p:cNvSpPr/>
            <p:nvPr/>
          </p:nvSpPr>
          <p:spPr>
            <a:xfrm>
              <a:off x="5206581" y="1388640"/>
              <a:ext cx="116497" cy="116496"/>
            </a:xfrm>
            <a:custGeom>
              <a:rect b="b" l="l" r="r" t="t"/>
              <a:pathLst>
                <a:path extrusionOk="0" h="116496" w="116497">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33" name="Google Shape;3633;p56"/>
            <p:cNvSpPr/>
            <p:nvPr/>
          </p:nvSpPr>
          <p:spPr>
            <a:xfrm>
              <a:off x="5232661" y="1414762"/>
              <a:ext cx="64208" cy="64208"/>
            </a:xfrm>
            <a:custGeom>
              <a:rect b="b" l="l" r="r" t="t"/>
              <a:pathLst>
                <a:path extrusionOk="0" h="64208" w="64208">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34" name="Google Shape;3634;p56"/>
          <p:cNvGrpSpPr/>
          <p:nvPr/>
        </p:nvGrpSpPr>
        <p:grpSpPr>
          <a:xfrm>
            <a:off x="2504893" y="2005907"/>
            <a:ext cx="198040" cy="265007"/>
            <a:chOff x="4707347" y="5429479"/>
            <a:chExt cx="198040" cy="265007"/>
          </a:xfrm>
        </p:grpSpPr>
        <p:sp>
          <p:nvSpPr>
            <p:cNvPr id="3635" name="Google Shape;3635;p56"/>
            <p:cNvSpPr/>
            <p:nvPr/>
          </p:nvSpPr>
          <p:spPr>
            <a:xfrm>
              <a:off x="4707376" y="5429479"/>
              <a:ext cx="101910" cy="164012"/>
            </a:xfrm>
            <a:custGeom>
              <a:rect b="b" l="l" r="r" t="t"/>
              <a:pathLst>
                <a:path extrusionOk="0" h="246635" w="153248">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36" name="Google Shape;3636;p56"/>
            <p:cNvSpPr/>
            <p:nvPr/>
          </p:nvSpPr>
          <p:spPr>
            <a:xfrm>
              <a:off x="4707347" y="5429479"/>
              <a:ext cx="198040" cy="265007"/>
            </a:xfrm>
            <a:custGeom>
              <a:rect b="b" l="l" r="r" t="t"/>
              <a:pathLst>
                <a:path extrusionOk="0" h="398507" w="297804">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37" name="Google Shape;3637;p56"/>
            <p:cNvSpPr/>
            <p:nvPr/>
          </p:nvSpPr>
          <p:spPr>
            <a:xfrm>
              <a:off x="4826438" y="5651722"/>
              <a:ext cx="47850" cy="9930"/>
            </a:xfrm>
            <a:custGeom>
              <a:rect b="b" l="l" r="r" t="t"/>
              <a:pathLst>
                <a:path extrusionOk="0" h="14933" w="71955">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38" name="Google Shape;3638;p56"/>
            <p:cNvSpPr/>
            <p:nvPr/>
          </p:nvSpPr>
          <p:spPr>
            <a:xfrm>
              <a:off x="4741435" y="5651722"/>
              <a:ext cx="47849" cy="9930"/>
            </a:xfrm>
            <a:custGeom>
              <a:rect b="b" l="l" r="r" t="t"/>
              <a:pathLst>
                <a:path extrusionOk="0" h="14933" w="71954">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39" name="Google Shape;3639;p56"/>
            <p:cNvSpPr/>
            <p:nvPr/>
          </p:nvSpPr>
          <p:spPr>
            <a:xfrm>
              <a:off x="4835225" y="5482828"/>
              <a:ext cx="38606" cy="7841"/>
            </a:xfrm>
            <a:custGeom>
              <a:rect b="b" l="l" r="r" t="t"/>
              <a:pathLst>
                <a:path extrusionOk="0" h="11791" w="58054">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40" name="Google Shape;3640;p56"/>
            <p:cNvSpPr/>
            <p:nvPr/>
          </p:nvSpPr>
          <p:spPr>
            <a:xfrm>
              <a:off x="4739059" y="5505754"/>
              <a:ext cx="134707" cy="7841"/>
            </a:xfrm>
            <a:custGeom>
              <a:rect b="b" l="l" r="r" t="t"/>
              <a:pathLst>
                <a:path extrusionOk="0" h="11791" w="202567">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41" name="Google Shape;3641;p56"/>
            <p:cNvSpPr/>
            <p:nvPr/>
          </p:nvSpPr>
          <p:spPr>
            <a:xfrm>
              <a:off x="4739059" y="5527334"/>
              <a:ext cx="134707" cy="7841"/>
            </a:xfrm>
            <a:custGeom>
              <a:rect b="b" l="l" r="r" t="t"/>
              <a:pathLst>
                <a:path extrusionOk="0" h="11791" w="202567">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42" name="Google Shape;3642;p56"/>
            <p:cNvSpPr/>
            <p:nvPr/>
          </p:nvSpPr>
          <p:spPr>
            <a:xfrm>
              <a:off x="4739059" y="554888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43" name="Google Shape;3643;p56"/>
            <p:cNvSpPr/>
            <p:nvPr/>
          </p:nvSpPr>
          <p:spPr>
            <a:xfrm>
              <a:off x="4739059" y="557046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44" name="Google Shape;3644;p56"/>
            <p:cNvSpPr/>
            <p:nvPr/>
          </p:nvSpPr>
          <p:spPr>
            <a:xfrm>
              <a:off x="4739059" y="5592018"/>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45" name="Google Shape;3645;p56"/>
            <p:cNvSpPr/>
            <p:nvPr/>
          </p:nvSpPr>
          <p:spPr>
            <a:xfrm>
              <a:off x="4739059" y="5612024"/>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46" name="Google Shape;3646;p56"/>
            <p:cNvSpPr/>
            <p:nvPr/>
          </p:nvSpPr>
          <p:spPr>
            <a:xfrm>
              <a:off x="4797646" y="5549401"/>
              <a:ext cx="76125" cy="76125"/>
            </a:xfrm>
            <a:custGeom>
              <a:rect b="b" l="l" r="r" t="t"/>
              <a:pathLst>
                <a:path extrusionOk="0" h="114474" w="114473">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47" name="Google Shape;3647;p56"/>
          <p:cNvGrpSpPr/>
          <p:nvPr/>
        </p:nvGrpSpPr>
        <p:grpSpPr>
          <a:xfrm>
            <a:off x="2910611" y="1990922"/>
            <a:ext cx="266888" cy="294979"/>
            <a:chOff x="4994277" y="5388350"/>
            <a:chExt cx="281765" cy="311455"/>
          </a:xfrm>
        </p:grpSpPr>
        <p:sp>
          <p:nvSpPr>
            <p:cNvPr id="3648" name="Google Shape;3648;p56"/>
            <p:cNvSpPr/>
            <p:nvPr/>
          </p:nvSpPr>
          <p:spPr>
            <a:xfrm>
              <a:off x="5091839" y="5581543"/>
              <a:ext cx="86599" cy="86599"/>
            </a:xfrm>
            <a:custGeom>
              <a:rect b="b" l="l" r="r" t="t"/>
              <a:pathLst>
                <a:path extrusionOk="0" h="130224" w="130224">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49" name="Google Shape;3649;p56"/>
            <p:cNvSpPr/>
            <p:nvPr/>
          </p:nvSpPr>
          <p:spPr>
            <a:xfrm>
              <a:off x="4994277" y="5388350"/>
              <a:ext cx="281765" cy="311455"/>
            </a:xfrm>
            <a:custGeom>
              <a:rect b="b" l="l" r="r" t="t"/>
              <a:pathLst>
                <a:path extrusionOk="0" h="468353" w="423707">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50" name="Google Shape;3650;p56"/>
          <p:cNvGrpSpPr/>
          <p:nvPr/>
        </p:nvGrpSpPr>
        <p:grpSpPr>
          <a:xfrm>
            <a:off x="3343632" y="2000395"/>
            <a:ext cx="275990" cy="276032"/>
            <a:chOff x="5336961" y="5410610"/>
            <a:chExt cx="275990" cy="276032"/>
          </a:xfrm>
        </p:grpSpPr>
        <p:sp>
          <p:nvSpPr>
            <p:cNvPr id="3651" name="Google Shape;3651;p56"/>
            <p:cNvSpPr/>
            <p:nvPr/>
          </p:nvSpPr>
          <p:spPr>
            <a:xfrm>
              <a:off x="5336961" y="5410610"/>
              <a:ext cx="275990" cy="276032"/>
            </a:xfrm>
            <a:custGeom>
              <a:rect b="b" l="l" r="r" t="t"/>
              <a:pathLst>
                <a:path extrusionOk="0" h="415086" w="415022">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52" name="Google Shape;3652;p56"/>
            <p:cNvSpPr/>
            <p:nvPr/>
          </p:nvSpPr>
          <p:spPr>
            <a:xfrm>
              <a:off x="5426130" y="5435456"/>
              <a:ext cx="162610" cy="162042"/>
            </a:xfrm>
            <a:custGeom>
              <a:rect b="b" l="l" r="r" t="t"/>
              <a:pathLst>
                <a:path extrusionOk="0" h="243672" w="244527">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53" name="Google Shape;3653;p56"/>
            <p:cNvSpPr/>
            <p:nvPr/>
          </p:nvSpPr>
          <p:spPr>
            <a:xfrm>
              <a:off x="5468460" y="5455667"/>
              <a:ext cx="77888" cy="92523"/>
            </a:xfrm>
            <a:custGeom>
              <a:rect b="b" l="l" r="r" t="t"/>
              <a:pathLst>
                <a:path extrusionOk="0" h="139132" w="117125">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54" name="Google Shape;3654;p56"/>
            <p:cNvSpPr/>
            <p:nvPr/>
          </p:nvSpPr>
          <p:spPr>
            <a:xfrm>
              <a:off x="5493789" y="5549401"/>
              <a:ext cx="27244" cy="27330"/>
            </a:xfrm>
            <a:custGeom>
              <a:rect b="b" l="l" r="r" t="t"/>
              <a:pathLst>
                <a:path extrusionOk="0" h="41098" w="40969">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55" name="Google Shape;3655;p56"/>
          <p:cNvGrpSpPr/>
          <p:nvPr/>
        </p:nvGrpSpPr>
        <p:grpSpPr>
          <a:xfrm>
            <a:off x="3782471" y="2004874"/>
            <a:ext cx="266881" cy="267073"/>
            <a:chOff x="1530727" y="5816836"/>
            <a:chExt cx="266881" cy="267073"/>
          </a:xfrm>
        </p:grpSpPr>
        <p:sp>
          <p:nvSpPr>
            <p:cNvPr id="3656" name="Google Shape;3656;p56"/>
            <p:cNvSpPr/>
            <p:nvPr/>
          </p:nvSpPr>
          <p:spPr>
            <a:xfrm>
              <a:off x="1530727" y="5884754"/>
              <a:ext cx="266781" cy="199156"/>
            </a:xfrm>
            <a:custGeom>
              <a:rect b="b" l="l" r="r" t="t"/>
              <a:pathLst>
                <a:path extrusionOk="0" h="299482" w="401175">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57" name="Google Shape;3657;p56"/>
            <p:cNvSpPr/>
            <p:nvPr/>
          </p:nvSpPr>
          <p:spPr>
            <a:xfrm>
              <a:off x="1710724" y="5971162"/>
              <a:ext cx="29591" cy="29591"/>
            </a:xfrm>
            <a:custGeom>
              <a:rect b="b" l="l" r="r" t="t"/>
              <a:pathLst>
                <a:path extrusionOk="0" h="44498" w="44498">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58" name="Google Shape;3658;p56"/>
            <p:cNvSpPr/>
            <p:nvPr/>
          </p:nvSpPr>
          <p:spPr>
            <a:xfrm>
              <a:off x="1743981" y="5843998"/>
              <a:ext cx="18601" cy="26472"/>
            </a:xfrm>
            <a:custGeom>
              <a:rect b="b" l="l" r="r" t="t"/>
              <a:pathLst>
                <a:path extrusionOk="0" h="39807" w="27972">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59" name="Google Shape;3659;p56"/>
            <p:cNvSpPr/>
            <p:nvPr/>
          </p:nvSpPr>
          <p:spPr>
            <a:xfrm>
              <a:off x="1698188" y="5816836"/>
              <a:ext cx="99420" cy="99420"/>
            </a:xfrm>
            <a:custGeom>
              <a:rect b="b" l="l" r="r" t="t"/>
              <a:pathLst>
                <a:path extrusionOk="0" h="149504" w="149504">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60" name="Google Shape;3660;p56"/>
            <p:cNvSpPr/>
            <p:nvPr/>
          </p:nvSpPr>
          <p:spPr>
            <a:xfrm>
              <a:off x="1713301" y="5830546"/>
              <a:ext cx="70628" cy="72004"/>
            </a:xfrm>
            <a:custGeom>
              <a:rect b="b" l="l" r="r" t="t"/>
              <a:pathLst>
                <a:path extrusionOk="0" h="108276" w="106208">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61" name="Google Shape;3661;p56"/>
          <p:cNvGrpSpPr/>
          <p:nvPr/>
        </p:nvGrpSpPr>
        <p:grpSpPr>
          <a:xfrm>
            <a:off x="731013" y="2440115"/>
            <a:ext cx="266881" cy="266846"/>
            <a:chOff x="1929987" y="5862716"/>
            <a:chExt cx="216870" cy="216842"/>
          </a:xfrm>
        </p:grpSpPr>
        <p:sp>
          <p:nvSpPr>
            <p:cNvPr id="3662" name="Google Shape;3662;p56"/>
            <p:cNvSpPr/>
            <p:nvPr/>
          </p:nvSpPr>
          <p:spPr>
            <a:xfrm>
              <a:off x="1929987" y="5862716"/>
              <a:ext cx="216870" cy="216842"/>
            </a:xfrm>
            <a:custGeom>
              <a:rect b="b" l="l" r="r" t="t"/>
              <a:pathLst>
                <a:path extrusionOk="0" h="326078" w="326121">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63" name="Google Shape;3663;p56"/>
            <p:cNvSpPr/>
            <p:nvPr/>
          </p:nvSpPr>
          <p:spPr>
            <a:xfrm>
              <a:off x="1990451" y="5915942"/>
              <a:ext cx="98801" cy="116544"/>
            </a:xfrm>
            <a:custGeom>
              <a:rect b="b" l="l" r="r" t="t"/>
              <a:pathLst>
                <a:path extrusionOk="0" h="175254" w="148573">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64" name="Google Shape;3664;p56"/>
          <p:cNvGrpSpPr/>
          <p:nvPr/>
        </p:nvGrpSpPr>
        <p:grpSpPr>
          <a:xfrm>
            <a:off x="1152778" y="2449407"/>
            <a:ext cx="289658" cy="248187"/>
            <a:chOff x="2203916" y="5852813"/>
            <a:chExt cx="310725" cy="266266"/>
          </a:xfrm>
        </p:grpSpPr>
        <p:sp>
          <p:nvSpPr>
            <p:cNvPr id="3665" name="Google Shape;3665;p56"/>
            <p:cNvSpPr/>
            <p:nvPr/>
          </p:nvSpPr>
          <p:spPr>
            <a:xfrm>
              <a:off x="2203916" y="5852813"/>
              <a:ext cx="132732" cy="266266"/>
            </a:xfrm>
            <a:custGeom>
              <a:rect b="b" l="l" r="r" t="t"/>
              <a:pathLst>
                <a:path extrusionOk="0" h="400400" w="199597">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66" name="Google Shape;3666;p56"/>
            <p:cNvSpPr/>
            <p:nvPr/>
          </p:nvSpPr>
          <p:spPr>
            <a:xfrm>
              <a:off x="2225411" y="6067300"/>
              <a:ext cx="31137" cy="31137"/>
            </a:xfrm>
            <a:custGeom>
              <a:rect b="b" l="l" r="r" t="t"/>
              <a:pathLst>
                <a:path extrusionOk="0" h="46822" w="46822">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67" name="Google Shape;3667;p56"/>
            <p:cNvSpPr/>
            <p:nvPr/>
          </p:nvSpPr>
          <p:spPr>
            <a:xfrm>
              <a:off x="2285600" y="6067300"/>
              <a:ext cx="31137" cy="31137"/>
            </a:xfrm>
            <a:custGeom>
              <a:rect b="b" l="l" r="r" t="t"/>
              <a:pathLst>
                <a:path extrusionOk="0" h="46822" w="46822">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68" name="Google Shape;3668;p56"/>
            <p:cNvSpPr/>
            <p:nvPr/>
          </p:nvSpPr>
          <p:spPr>
            <a:xfrm>
              <a:off x="2226041" y="5931006"/>
              <a:ext cx="88431" cy="88431"/>
            </a:xfrm>
            <a:custGeom>
              <a:rect b="b" l="l" r="r" t="t"/>
              <a:pathLst>
                <a:path extrusionOk="0" h="132979" w="132979">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69" name="Google Shape;3669;p56"/>
            <p:cNvSpPr/>
            <p:nvPr/>
          </p:nvSpPr>
          <p:spPr>
            <a:xfrm>
              <a:off x="2256150" y="5949552"/>
              <a:ext cx="28361" cy="34914"/>
            </a:xfrm>
            <a:custGeom>
              <a:rect b="b" l="l" r="r" t="t"/>
              <a:pathLst>
                <a:path extrusionOk="0" h="52503" w="42648">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0" name="Google Shape;3670;p56"/>
            <p:cNvSpPr/>
            <p:nvPr/>
          </p:nvSpPr>
          <p:spPr>
            <a:xfrm>
              <a:off x="2381966" y="5852813"/>
              <a:ext cx="132675" cy="266266"/>
            </a:xfrm>
            <a:custGeom>
              <a:rect b="b" l="l" r="r" t="t"/>
              <a:pathLst>
                <a:path extrusionOk="0" h="400400" w="199511">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1" name="Google Shape;3671;p56"/>
            <p:cNvSpPr/>
            <p:nvPr/>
          </p:nvSpPr>
          <p:spPr>
            <a:xfrm>
              <a:off x="2403432"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2" name="Google Shape;3672;p56"/>
            <p:cNvSpPr/>
            <p:nvPr/>
          </p:nvSpPr>
          <p:spPr>
            <a:xfrm>
              <a:off x="2463650"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3" name="Google Shape;3673;p56"/>
            <p:cNvSpPr/>
            <p:nvPr/>
          </p:nvSpPr>
          <p:spPr>
            <a:xfrm>
              <a:off x="2404091" y="5931035"/>
              <a:ext cx="88431" cy="88431"/>
            </a:xfrm>
            <a:custGeom>
              <a:rect b="b" l="l" r="r" t="t"/>
              <a:pathLst>
                <a:path extrusionOk="0" h="132979" w="132979">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4" name="Google Shape;3674;p56"/>
            <p:cNvSpPr/>
            <p:nvPr/>
          </p:nvSpPr>
          <p:spPr>
            <a:xfrm>
              <a:off x="2434171" y="5949552"/>
              <a:ext cx="28390" cy="34914"/>
            </a:xfrm>
            <a:custGeom>
              <a:rect b="b" l="l" r="r" t="t"/>
              <a:pathLst>
                <a:path extrusionOk="0" h="52503" w="42691">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5" name="Google Shape;3675;p56"/>
            <p:cNvSpPr/>
            <p:nvPr/>
          </p:nvSpPr>
          <p:spPr>
            <a:xfrm>
              <a:off x="2343701" y="5931851"/>
              <a:ext cx="30445" cy="30464"/>
            </a:xfrm>
            <a:custGeom>
              <a:rect b="b" l="l" r="r" t="t"/>
              <a:pathLst>
                <a:path extrusionOk="0" h="45811" w="45782">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6" name="Google Shape;3676;p56"/>
            <p:cNvSpPr/>
            <p:nvPr/>
          </p:nvSpPr>
          <p:spPr>
            <a:xfrm>
              <a:off x="2343765" y="6009614"/>
              <a:ext cx="30385" cy="30464"/>
            </a:xfrm>
            <a:custGeom>
              <a:rect b="b" l="l" r="r" t="t"/>
              <a:pathLst>
                <a:path extrusionOk="0" h="45811" w="45692">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77" name="Google Shape;3677;p56"/>
          <p:cNvGrpSpPr/>
          <p:nvPr/>
        </p:nvGrpSpPr>
        <p:grpSpPr>
          <a:xfrm>
            <a:off x="1631791" y="2427991"/>
            <a:ext cx="198247" cy="291019"/>
            <a:chOff x="2608071" y="5829001"/>
            <a:chExt cx="219933" cy="322816"/>
          </a:xfrm>
        </p:grpSpPr>
        <p:sp>
          <p:nvSpPr>
            <p:cNvPr id="3678" name="Google Shape;3678;p56"/>
            <p:cNvSpPr/>
            <p:nvPr/>
          </p:nvSpPr>
          <p:spPr>
            <a:xfrm>
              <a:off x="2608071" y="5829001"/>
              <a:ext cx="219933" cy="322816"/>
            </a:xfrm>
            <a:custGeom>
              <a:rect b="b" l="l" r="r" t="t"/>
              <a:pathLst>
                <a:path extrusionOk="0" h="485438" w="330726">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9" name="Google Shape;3679;p56"/>
            <p:cNvSpPr/>
            <p:nvPr/>
          </p:nvSpPr>
          <p:spPr>
            <a:xfrm>
              <a:off x="2637693" y="5849436"/>
              <a:ext cx="160721" cy="160721"/>
            </a:xfrm>
            <a:custGeom>
              <a:rect b="b" l="l" r="r" t="t"/>
              <a:pathLst>
                <a:path extrusionOk="0" h="241686" w="241686">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0" name="Google Shape;3680;p56"/>
            <p:cNvSpPr/>
            <p:nvPr/>
          </p:nvSpPr>
          <p:spPr>
            <a:xfrm>
              <a:off x="2703149" y="5869070"/>
              <a:ext cx="29820" cy="29820"/>
            </a:xfrm>
            <a:custGeom>
              <a:rect b="b" l="l" r="r" t="t"/>
              <a:pathLst>
                <a:path extrusionOk="0" h="44842" w="44842">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1" name="Google Shape;3681;p56"/>
            <p:cNvSpPr/>
            <p:nvPr/>
          </p:nvSpPr>
          <p:spPr>
            <a:xfrm>
              <a:off x="2703149" y="5909826"/>
              <a:ext cx="29820" cy="80761"/>
            </a:xfrm>
            <a:custGeom>
              <a:rect b="b" l="l" r="r" t="t"/>
              <a:pathLst>
                <a:path extrusionOk="0" h="121445" w="44842">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82" name="Google Shape;3682;p56"/>
          <p:cNvGrpSpPr/>
          <p:nvPr/>
        </p:nvGrpSpPr>
        <p:grpSpPr>
          <a:xfrm>
            <a:off x="2033613" y="2436199"/>
            <a:ext cx="274592" cy="274655"/>
            <a:chOff x="2928280" y="5825680"/>
            <a:chExt cx="254135" cy="254193"/>
          </a:xfrm>
        </p:grpSpPr>
        <p:sp>
          <p:nvSpPr>
            <p:cNvPr id="3683" name="Google Shape;3683;p56"/>
            <p:cNvSpPr/>
            <p:nvPr/>
          </p:nvSpPr>
          <p:spPr>
            <a:xfrm>
              <a:off x="3008046" y="5869615"/>
              <a:ext cx="94624" cy="127809"/>
            </a:xfrm>
            <a:custGeom>
              <a:rect b="b" l="l" r="r" t="t"/>
              <a:pathLst>
                <a:path extrusionOk="0" h="192194" w="142292">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4" name="Google Shape;3684;p56"/>
            <p:cNvSpPr/>
            <p:nvPr/>
          </p:nvSpPr>
          <p:spPr>
            <a:xfrm>
              <a:off x="3039758" y="6004735"/>
              <a:ext cx="31194" cy="31194"/>
            </a:xfrm>
            <a:custGeom>
              <a:rect b="b" l="l" r="r" t="t"/>
              <a:pathLst>
                <a:path extrusionOk="0" h="46908" w="46908">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5" name="Google Shape;3685;p56"/>
            <p:cNvSpPr/>
            <p:nvPr/>
          </p:nvSpPr>
          <p:spPr>
            <a:xfrm>
              <a:off x="2928280" y="5866596"/>
              <a:ext cx="195796" cy="213277"/>
            </a:xfrm>
            <a:custGeom>
              <a:rect b="b" l="l" r="r" t="t"/>
              <a:pathLst>
                <a:path extrusionOk="0" h="320717" w="29443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6" name="Google Shape;3686;p56"/>
            <p:cNvSpPr/>
            <p:nvPr/>
          </p:nvSpPr>
          <p:spPr>
            <a:xfrm>
              <a:off x="2972374" y="5825680"/>
              <a:ext cx="210041" cy="225485"/>
            </a:xfrm>
            <a:custGeom>
              <a:rect b="b" l="l" r="r" t="t"/>
              <a:pathLst>
                <a:path extrusionOk="0" h="339075" w="315851">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7" name="Google Shape;3687;p56"/>
            <p:cNvSpPr/>
            <p:nvPr/>
          </p:nvSpPr>
          <p:spPr>
            <a:xfrm>
              <a:off x="2947370" y="5844799"/>
              <a:ext cx="215955" cy="215955"/>
            </a:xfrm>
            <a:custGeom>
              <a:rect b="b" l="l" r="r" t="t"/>
              <a:pathLst>
                <a:path extrusionOk="0" h="324744" w="324744">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88" name="Google Shape;3688;p56"/>
          <p:cNvGrpSpPr/>
          <p:nvPr/>
        </p:nvGrpSpPr>
        <p:grpSpPr>
          <a:xfrm>
            <a:off x="2904065" y="2433485"/>
            <a:ext cx="279979" cy="280032"/>
            <a:chOff x="3248947" y="5809338"/>
            <a:chExt cx="279979" cy="280032"/>
          </a:xfrm>
        </p:grpSpPr>
        <p:sp>
          <p:nvSpPr>
            <p:cNvPr id="3689" name="Google Shape;3689;p56"/>
            <p:cNvSpPr/>
            <p:nvPr/>
          </p:nvSpPr>
          <p:spPr>
            <a:xfrm>
              <a:off x="3278999" y="5839333"/>
              <a:ext cx="219659" cy="219961"/>
            </a:xfrm>
            <a:custGeom>
              <a:rect b="b" l="l" r="r" t="t"/>
              <a:pathLst>
                <a:path extrusionOk="0" h="330769" w="330314">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0" name="Google Shape;3690;p56"/>
            <p:cNvSpPr/>
            <p:nvPr/>
          </p:nvSpPr>
          <p:spPr>
            <a:xfrm>
              <a:off x="3311570" y="5809338"/>
              <a:ext cx="217357" cy="280032"/>
            </a:xfrm>
            <a:custGeom>
              <a:rect b="b" l="l" r="r" t="t"/>
              <a:pathLst>
                <a:path extrusionOk="0" h="421100" w="326852">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1" name="Google Shape;3691;p56"/>
            <p:cNvSpPr/>
            <p:nvPr/>
          </p:nvSpPr>
          <p:spPr>
            <a:xfrm>
              <a:off x="3248947" y="5840445"/>
              <a:ext cx="89272" cy="237337"/>
            </a:xfrm>
            <a:custGeom>
              <a:rect b="b" l="l" r="r" t="t"/>
              <a:pathLst>
                <a:path extrusionOk="0" h="356898" w="134243">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2" name="Google Shape;3692;p56"/>
            <p:cNvSpPr/>
            <p:nvPr/>
          </p:nvSpPr>
          <p:spPr>
            <a:xfrm>
              <a:off x="3409481" y="5922277"/>
              <a:ext cx="40180" cy="54461"/>
            </a:xfrm>
            <a:custGeom>
              <a:rect b="b" l="l" r="r" t="t"/>
              <a:pathLst>
                <a:path extrusionOk="0" h="81896" w="60421">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3" name="Google Shape;3693;p56"/>
            <p:cNvSpPr/>
            <p:nvPr/>
          </p:nvSpPr>
          <p:spPr>
            <a:xfrm>
              <a:off x="3357299" y="5922836"/>
              <a:ext cx="36895" cy="53958"/>
            </a:xfrm>
            <a:custGeom>
              <a:rect b="b" l="l" r="r" t="t"/>
              <a:pathLst>
                <a:path extrusionOk="0" h="81140" w="55481">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4" name="Google Shape;3694;p56"/>
            <p:cNvSpPr/>
            <p:nvPr/>
          </p:nvSpPr>
          <p:spPr>
            <a:xfrm>
              <a:off x="3328236" y="5921933"/>
              <a:ext cx="33330" cy="54804"/>
            </a:xfrm>
            <a:custGeom>
              <a:rect b="b" l="l" r="r" t="t"/>
              <a:pathLst>
                <a:path extrusionOk="0" h="82412" w="50121">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5" name="Google Shape;3695;p56"/>
            <p:cNvSpPr/>
            <p:nvPr/>
          </p:nvSpPr>
          <p:spPr>
            <a:xfrm>
              <a:off x="3353213" y="5864186"/>
              <a:ext cx="71501" cy="36106"/>
            </a:xfrm>
            <a:custGeom>
              <a:rect b="b" l="l" r="r" t="t"/>
              <a:pathLst>
                <a:path extrusionOk="0" h="54295" w="107521">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6" name="Google Shape;3696;p56"/>
            <p:cNvSpPr/>
            <p:nvPr/>
          </p:nvSpPr>
          <p:spPr>
            <a:xfrm>
              <a:off x="3353228" y="5998359"/>
              <a:ext cx="71501" cy="36109"/>
            </a:xfrm>
            <a:custGeom>
              <a:rect b="b" l="l" r="r" t="t"/>
              <a:pathLst>
                <a:path extrusionOk="0" h="54299" w="107521">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97" name="Google Shape;3697;p56"/>
          <p:cNvGrpSpPr/>
          <p:nvPr/>
        </p:nvGrpSpPr>
        <p:grpSpPr>
          <a:xfrm>
            <a:off x="3356741" y="2444893"/>
            <a:ext cx="249772" cy="257216"/>
            <a:chOff x="3609597" y="5806751"/>
            <a:chExt cx="249772" cy="257216"/>
          </a:xfrm>
        </p:grpSpPr>
        <p:sp>
          <p:nvSpPr>
            <p:cNvPr id="3698" name="Google Shape;3698;p56"/>
            <p:cNvSpPr/>
            <p:nvPr/>
          </p:nvSpPr>
          <p:spPr>
            <a:xfrm>
              <a:off x="3784413" y="5950440"/>
              <a:ext cx="51684" cy="51684"/>
            </a:xfrm>
            <a:custGeom>
              <a:rect b="b" l="l" r="r" t="t"/>
              <a:pathLst>
                <a:path extrusionOk="0" h="77721" w="77721">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9" name="Google Shape;3699;p56"/>
            <p:cNvSpPr/>
            <p:nvPr/>
          </p:nvSpPr>
          <p:spPr>
            <a:xfrm>
              <a:off x="3761145" y="5927157"/>
              <a:ext cx="98224" cy="136810"/>
            </a:xfrm>
            <a:custGeom>
              <a:rect b="b" l="l" r="r" t="t"/>
              <a:pathLst>
                <a:path extrusionOk="0" h="205730" w="147706">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0" name="Google Shape;3700;p56"/>
            <p:cNvSpPr/>
            <p:nvPr/>
          </p:nvSpPr>
          <p:spPr>
            <a:xfrm>
              <a:off x="3628229" y="5825652"/>
              <a:ext cx="42898" cy="42898"/>
            </a:xfrm>
            <a:custGeom>
              <a:rect b="b" l="l" r="r" t="t"/>
              <a:pathLst>
                <a:path extrusionOk="0" h="64509" w="64509">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1" name="Google Shape;3701;p56"/>
            <p:cNvSpPr/>
            <p:nvPr/>
          </p:nvSpPr>
          <p:spPr>
            <a:xfrm>
              <a:off x="3609597" y="5806951"/>
              <a:ext cx="80165" cy="111108"/>
            </a:xfrm>
            <a:custGeom>
              <a:rect b="b" l="l" r="r" t="t"/>
              <a:pathLst>
                <a:path extrusionOk="0" h="167080" w="120549">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2" name="Google Shape;3702;p56"/>
            <p:cNvSpPr/>
            <p:nvPr/>
          </p:nvSpPr>
          <p:spPr>
            <a:xfrm>
              <a:off x="3800139" y="5824622"/>
              <a:ext cx="32755" cy="31623"/>
            </a:xfrm>
            <a:custGeom>
              <a:rect b="b" l="l" r="r" t="t"/>
              <a:pathLst>
                <a:path extrusionOk="0" h="47554" w="49255">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3" name="Google Shape;3703;p56"/>
            <p:cNvSpPr/>
            <p:nvPr/>
          </p:nvSpPr>
          <p:spPr>
            <a:xfrm>
              <a:off x="3784888" y="5806751"/>
              <a:ext cx="65896" cy="64402"/>
            </a:xfrm>
            <a:custGeom>
              <a:rect b="b" l="l" r="r" t="t"/>
              <a:pathLst>
                <a:path extrusionOk="0" h="96845" w="99091">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4" name="Google Shape;3704;p56"/>
            <p:cNvSpPr/>
            <p:nvPr/>
          </p:nvSpPr>
          <p:spPr>
            <a:xfrm>
              <a:off x="3616581" y="5821588"/>
              <a:ext cx="228627" cy="229263"/>
            </a:xfrm>
            <a:custGeom>
              <a:rect b="b" l="l" r="r" t="t"/>
              <a:pathLst>
                <a:path extrusionOk="0" h="344756" w="34380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05" name="Google Shape;3705;p56"/>
          <p:cNvGrpSpPr/>
          <p:nvPr/>
        </p:nvGrpSpPr>
        <p:grpSpPr>
          <a:xfrm>
            <a:off x="3773289" y="2447890"/>
            <a:ext cx="285245" cy="251221"/>
            <a:chOff x="3954649" y="5831663"/>
            <a:chExt cx="300637" cy="264778"/>
          </a:xfrm>
        </p:grpSpPr>
        <p:sp>
          <p:nvSpPr>
            <p:cNvPr id="3706" name="Google Shape;3706;p56"/>
            <p:cNvSpPr/>
            <p:nvPr/>
          </p:nvSpPr>
          <p:spPr>
            <a:xfrm>
              <a:off x="3954649" y="5831663"/>
              <a:ext cx="300637" cy="264778"/>
            </a:xfrm>
            <a:custGeom>
              <a:rect b="b" l="l" r="r" t="t"/>
              <a:pathLst>
                <a:path extrusionOk="0" h="398162" w="452086">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7" name="Google Shape;3707;p56"/>
            <p:cNvSpPr/>
            <p:nvPr/>
          </p:nvSpPr>
          <p:spPr>
            <a:xfrm>
              <a:off x="4013637" y="5855446"/>
              <a:ext cx="54432" cy="8814"/>
            </a:xfrm>
            <a:custGeom>
              <a:rect b="b" l="l" r="r" t="t"/>
              <a:pathLst>
                <a:path extrusionOk="0" h="13254" w="81853">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8" name="Google Shape;3708;p56"/>
            <p:cNvSpPr/>
            <p:nvPr/>
          </p:nvSpPr>
          <p:spPr>
            <a:xfrm>
              <a:off x="4001645" y="587453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9" name="Google Shape;3709;p56"/>
            <p:cNvSpPr/>
            <p:nvPr/>
          </p:nvSpPr>
          <p:spPr>
            <a:xfrm>
              <a:off x="4031325" y="5893627"/>
              <a:ext cx="60327" cy="8814"/>
            </a:xfrm>
            <a:custGeom>
              <a:rect b="b" l="l" r="r" t="t"/>
              <a:pathLst>
                <a:path extrusionOk="0" h="13254" w="90718">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0" name="Google Shape;3710;p56"/>
            <p:cNvSpPr/>
            <p:nvPr/>
          </p:nvSpPr>
          <p:spPr>
            <a:xfrm>
              <a:off x="3989910" y="5893627"/>
              <a:ext cx="29648" cy="8814"/>
            </a:xfrm>
            <a:custGeom>
              <a:rect b="b" l="l" r="r" t="t"/>
              <a:pathLst>
                <a:path extrusionOk="0" h="13254" w="44584">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1" name="Google Shape;3711;p56"/>
            <p:cNvSpPr/>
            <p:nvPr/>
          </p:nvSpPr>
          <p:spPr>
            <a:xfrm>
              <a:off x="3989910" y="5912717"/>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2" name="Google Shape;3712;p56"/>
            <p:cNvSpPr/>
            <p:nvPr/>
          </p:nvSpPr>
          <p:spPr>
            <a:xfrm>
              <a:off x="4001645" y="593180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3" name="Google Shape;3713;p56"/>
            <p:cNvSpPr/>
            <p:nvPr/>
          </p:nvSpPr>
          <p:spPr>
            <a:xfrm>
              <a:off x="3989910" y="5950898"/>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4" name="Google Shape;3714;p56"/>
            <p:cNvSpPr/>
            <p:nvPr/>
          </p:nvSpPr>
          <p:spPr>
            <a:xfrm>
              <a:off x="4129980" y="5855446"/>
              <a:ext cx="90062" cy="8814"/>
            </a:xfrm>
            <a:custGeom>
              <a:rect b="b" l="l" r="r" t="t"/>
              <a:pathLst>
                <a:path extrusionOk="0" h="13254" w="135432">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5" name="Google Shape;3715;p56"/>
            <p:cNvSpPr/>
            <p:nvPr/>
          </p:nvSpPr>
          <p:spPr>
            <a:xfrm>
              <a:off x="4118303" y="5874537"/>
              <a:ext cx="101738" cy="8814"/>
            </a:xfrm>
            <a:custGeom>
              <a:rect b="b" l="l" r="r" t="t"/>
              <a:pathLst>
                <a:path extrusionOk="0" h="13254" w="15299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6" name="Google Shape;3716;p56"/>
            <p:cNvSpPr/>
            <p:nvPr/>
          </p:nvSpPr>
          <p:spPr>
            <a:xfrm>
              <a:off x="4118303" y="5893627"/>
              <a:ext cx="101738" cy="8814"/>
            </a:xfrm>
            <a:custGeom>
              <a:rect b="b" l="l" r="r" t="t"/>
              <a:pathLst>
                <a:path extrusionOk="0" h="13254" w="15299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7" name="Google Shape;3717;p56"/>
            <p:cNvSpPr/>
            <p:nvPr/>
          </p:nvSpPr>
          <p:spPr>
            <a:xfrm>
              <a:off x="3989910" y="5989050"/>
              <a:ext cx="101738" cy="8814"/>
            </a:xfrm>
            <a:custGeom>
              <a:rect b="b" l="l" r="r" t="t"/>
              <a:pathLst>
                <a:path extrusionOk="0" h="13254" w="15299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8" name="Google Shape;3718;p56"/>
            <p:cNvSpPr/>
            <p:nvPr/>
          </p:nvSpPr>
          <p:spPr>
            <a:xfrm>
              <a:off x="3989910" y="6008140"/>
              <a:ext cx="35200" cy="8814"/>
            </a:xfrm>
            <a:custGeom>
              <a:rect b="b" l="l" r="r" t="t"/>
              <a:pathLst>
                <a:path extrusionOk="0" h="13254" w="52933">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9" name="Google Shape;3719;p56"/>
            <p:cNvSpPr/>
            <p:nvPr/>
          </p:nvSpPr>
          <p:spPr>
            <a:xfrm>
              <a:off x="4053763" y="5969960"/>
              <a:ext cx="37890" cy="8814"/>
            </a:xfrm>
            <a:custGeom>
              <a:rect b="b" l="l" r="r" t="t"/>
              <a:pathLst>
                <a:path extrusionOk="0" h="13254" w="56978">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0" name="Google Shape;3720;p56"/>
            <p:cNvSpPr/>
            <p:nvPr/>
          </p:nvSpPr>
          <p:spPr>
            <a:xfrm>
              <a:off x="3989910" y="5969960"/>
              <a:ext cx="52114" cy="8814"/>
            </a:xfrm>
            <a:custGeom>
              <a:rect b="b" l="l" r="r" t="t"/>
              <a:pathLst>
                <a:path extrusionOk="0" h="13254" w="78367">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21" name="Google Shape;3721;p56"/>
          <p:cNvGrpSpPr/>
          <p:nvPr/>
        </p:nvGrpSpPr>
        <p:grpSpPr>
          <a:xfrm>
            <a:off x="746826" y="2884862"/>
            <a:ext cx="235158" cy="254819"/>
            <a:chOff x="4389370" y="5843741"/>
            <a:chExt cx="235158" cy="254819"/>
          </a:xfrm>
        </p:grpSpPr>
        <p:sp>
          <p:nvSpPr>
            <p:cNvPr id="3722" name="Google Shape;3722;p56"/>
            <p:cNvSpPr/>
            <p:nvPr/>
          </p:nvSpPr>
          <p:spPr>
            <a:xfrm>
              <a:off x="4389370" y="5843741"/>
              <a:ext cx="235158" cy="254819"/>
            </a:xfrm>
            <a:custGeom>
              <a:rect b="b" l="l" r="r" t="t"/>
              <a:pathLst>
                <a:path extrusionOk="0" h="383186" w="353621">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3" name="Google Shape;3723;p56"/>
            <p:cNvSpPr/>
            <p:nvPr/>
          </p:nvSpPr>
          <p:spPr>
            <a:xfrm>
              <a:off x="4444048" y="5900555"/>
              <a:ext cx="141189" cy="141201"/>
            </a:xfrm>
            <a:custGeom>
              <a:rect b="b" l="l" r="r" t="t"/>
              <a:pathLst>
                <a:path extrusionOk="0" h="212332" w="212314">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724" name="Google Shape;3724;p56"/>
          <p:cNvSpPr/>
          <p:nvPr/>
        </p:nvSpPr>
        <p:spPr>
          <a:xfrm>
            <a:off x="1592915" y="2876342"/>
            <a:ext cx="275998" cy="271860"/>
          </a:xfrm>
          <a:custGeom>
            <a:rect b="b" l="l" r="r" t="t"/>
            <a:pathLst>
              <a:path extrusionOk="0" h="460779" w="467793">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725" name="Google Shape;3725;p56"/>
          <p:cNvGrpSpPr/>
          <p:nvPr/>
        </p:nvGrpSpPr>
        <p:grpSpPr>
          <a:xfrm>
            <a:off x="2032785" y="2864028"/>
            <a:ext cx="276426" cy="296488"/>
            <a:chOff x="5091839" y="5784638"/>
            <a:chExt cx="276426" cy="296488"/>
          </a:xfrm>
        </p:grpSpPr>
        <p:sp>
          <p:nvSpPr>
            <p:cNvPr id="3726" name="Google Shape;3726;p56"/>
            <p:cNvSpPr/>
            <p:nvPr/>
          </p:nvSpPr>
          <p:spPr>
            <a:xfrm>
              <a:off x="5091839" y="5784638"/>
              <a:ext cx="276426" cy="296488"/>
            </a:xfrm>
            <a:custGeom>
              <a:rect b="b" l="l" r="r" t="t"/>
              <a:pathLst>
                <a:path extrusionOk="0" h="445846" w="415678">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7" name="Google Shape;3727;p56"/>
            <p:cNvSpPr/>
            <p:nvPr/>
          </p:nvSpPr>
          <p:spPr>
            <a:xfrm>
              <a:off x="5114796" y="6014293"/>
              <a:ext cx="51792" cy="49910"/>
            </a:xfrm>
            <a:custGeom>
              <a:rect b="b" l="l" r="r" t="t"/>
              <a:pathLst>
                <a:path extrusionOk="0" h="75053" w="77882">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8" name="Google Shape;3728;p56"/>
            <p:cNvSpPr/>
            <p:nvPr/>
          </p:nvSpPr>
          <p:spPr>
            <a:xfrm>
              <a:off x="5174356"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9" name="Google Shape;3729;p56"/>
            <p:cNvSpPr/>
            <p:nvPr/>
          </p:nvSpPr>
          <p:spPr>
            <a:xfrm>
              <a:off x="5233916" y="6014293"/>
              <a:ext cx="51763" cy="49910"/>
            </a:xfrm>
            <a:custGeom>
              <a:rect b="b" l="l" r="r" t="t"/>
              <a:pathLst>
                <a:path extrusionOk="0" h="75053" w="77839">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0" name="Google Shape;3730;p56"/>
            <p:cNvSpPr/>
            <p:nvPr/>
          </p:nvSpPr>
          <p:spPr>
            <a:xfrm>
              <a:off x="5293475"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31" name="Google Shape;3731;p56"/>
          <p:cNvGrpSpPr/>
          <p:nvPr/>
        </p:nvGrpSpPr>
        <p:grpSpPr>
          <a:xfrm>
            <a:off x="2463099" y="2877574"/>
            <a:ext cx="281626" cy="269395"/>
            <a:chOff x="5430823" y="5858108"/>
            <a:chExt cx="252716" cy="241740"/>
          </a:xfrm>
        </p:grpSpPr>
        <p:sp>
          <p:nvSpPr>
            <p:cNvPr id="3732" name="Google Shape;3732;p56"/>
            <p:cNvSpPr/>
            <p:nvPr/>
          </p:nvSpPr>
          <p:spPr>
            <a:xfrm>
              <a:off x="5430823" y="5858108"/>
              <a:ext cx="252701" cy="241740"/>
            </a:xfrm>
            <a:custGeom>
              <a:rect b="b" l="l" r="r" t="t"/>
              <a:pathLst>
                <a:path extrusionOk="0" h="363519" w="380002">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3" name="Google Shape;3733;p56"/>
            <p:cNvSpPr/>
            <p:nvPr/>
          </p:nvSpPr>
          <p:spPr>
            <a:xfrm>
              <a:off x="5610533" y="5876311"/>
              <a:ext cx="73006" cy="157687"/>
            </a:xfrm>
            <a:custGeom>
              <a:rect b="b" l="l" r="r" t="t"/>
              <a:pathLst>
                <a:path extrusionOk="0" h="237124" w="109783">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4" name="Google Shape;3734;p56"/>
            <p:cNvSpPr/>
            <p:nvPr/>
          </p:nvSpPr>
          <p:spPr>
            <a:xfrm>
              <a:off x="5488551" y="5917554"/>
              <a:ext cx="7383" cy="132132"/>
            </a:xfrm>
            <a:custGeom>
              <a:rect b="b" l="l" r="r" t="t"/>
              <a:pathLst>
                <a:path extrusionOk="0" h="198694" w="11102">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5" name="Google Shape;3735;p56"/>
            <p:cNvSpPr/>
            <p:nvPr/>
          </p:nvSpPr>
          <p:spPr>
            <a:xfrm>
              <a:off x="5549055" y="5902872"/>
              <a:ext cx="115389" cy="34628"/>
            </a:xfrm>
            <a:custGeom>
              <a:rect b="b" l="l" r="r" t="t"/>
              <a:pathLst>
                <a:path extrusionOk="0" h="52072" w="173518">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6" name="Google Shape;3736;p56"/>
            <p:cNvSpPr/>
            <p:nvPr/>
          </p:nvSpPr>
          <p:spPr>
            <a:xfrm>
              <a:off x="5559646"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7" name="Google Shape;3737;p56"/>
            <p:cNvSpPr/>
            <p:nvPr/>
          </p:nvSpPr>
          <p:spPr>
            <a:xfrm>
              <a:off x="5592989"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8" name="Google Shape;3738;p56"/>
            <p:cNvSpPr/>
            <p:nvPr/>
          </p:nvSpPr>
          <p:spPr>
            <a:xfrm>
              <a:off x="5626331"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9" name="Google Shape;3739;p56"/>
            <p:cNvSpPr/>
            <p:nvPr/>
          </p:nvSpPr>
          <p:spPr>
            <a:xfrm>
              <a:off x="5559646"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0" name="Google Shape;3740;p56"/>
            <p:cNvSpPr/>
            <p:nvPr/>
          </p:nvSpPr>
          <p:spPr>
            <a:xfrm>
              <a:off x="5592989"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1" name="Google Shape;3741;p56"/>
            <p:cNvSpPr/>
            <p:nvPr/>
          </p:nvSpPr>
          <p:spPr>
            <a:xfrm>
              <a:off x="5626331"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2" name="Google Shape;3742;p56"/>
            <p:cNvSpPr/>
            <p:nvPr/>
          </p:nvSpPr>
          <p:spPr>
            <a:xfrm>
              <a:off x="5559646"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3" name="Google Shape;3743;p56"/>
            <p:cNvSpPr/>
            <p:nvPr/>
          </p:nvSpPr>
          <p:spPr>
            <a:xfrm>
              <a:off x="5592989"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4" name="Google Shape;3744;p56"/>
            <p:cNvSpPr/>
            <p:nvPr/>
          </p:nvSpPr>
          <p:spPr>
            <a:xfrm>
              <a:off x="5626331"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5" name="Google Shape;3745;p56"/>
            <p:cNvSpPr/>
            <p:nvPr/>
          </p:nvSpPr>
          <p:spPr>
            <a:xfrm>
              <a:off x="5559646"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6" name="Google Shape;3746;p56"/>
            <p:cNvSpPr/>
            <p:nvPr/>
          </p:nvSpPr>
          <p:spPr>
            <a:xfrm>
              <a:off x="5592989"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7" name="Google Shape;3747;p56"/>
            <p:cNvSpPr/>
            <p:nvPr/>
          </p:nvSpPr>
          <p:spPr>
            <a:xfrm>
              <a:off x="5626331"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48" name="Google Shape;3748;p56"/>
          <p:cNvGrpSpPr/>
          <p:nvPr/>
        </p:nvGrpSpPr>
        <p:grpSpPr>
          <a:xfrm>
            <a:off x="3352841" y="2867219"/>
            <a:ext cx="257570" cy="290106"/>
            <a:chOff x="1861640" y="6171910"/>
            <a:chExt cx="257570" cy="290106"/>
          </a:xfrm>
        </p:grpSpPr>
        <p:sp>
          <p:nvSpPr>
            <p:cNvPr id="3749" name="Google Shape;3749;p56"/>
            <p:cNvSpPr/>
            <p:nvPr/>
          </p:nvSpPr>
          <p:spPr>
            <a:xfrm>
              <a:off x="1861640" y="6298532"/>
              <a:ext cx="55975" cy="109205"/>
            </a:xfrm>
            <a:custGeom>
              <a:rect b="b" l="l" r="r" t="t"/>
              <a:pathLst>
                <a:path extrusionOk="0" h="164218" w="84173">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0" name="Google Shape;3750;p56"/>
            <p:cNvSpPr/>
            <p:nvPr/>
          </p:nvSpPr>
          <p:spPr>
            <a:xfrm>
              <a:off x="1991111" y="6255616"/>
              <a:ext cx="40019" cy="51495"/>
            </a:xfrm>
            <a:custGeom>
              <a:rect b="b" l="l" r="r" t="t"/>
              <a:pathLst>
                <a:path extrusionOk="0" h="77436" w="60179">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1" name="Google Shape;3751;p56"/>
            <p:cNvSpPr/>
            <p:nvPr/>
          </p:nvSpPr>
          <p:spPr>
            <a:xfrm>
              <a:off x="1911243" y="6171910"/>
              <a:ext cx="207967" cy="290106"/>
            </a:xfrm>
            <a:custGeom>
              <a:rect b="b" l="l" r="r" t="t"/>
              <a:pathLst>
                <a:path extrusionOk="0" h="436249" w="312733">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752" name="Google Shape;3752;p56"/>
          <p:cNvSpPr/>
          <p:nvPr/>
        </p:nvSpPr>
        <p:spPr>
          <a:xfrm>
            <a:off x="758660" y="3322712"/>
            <a:ext cx="211491" cy="246834"/>
          </a:xfrm>
          <a:custGeom>
            <a:rect b="b" l="l" r="r" t="t"/>
            <a:pathLst>
              <a:path extrusionOk="0" h="371179" w="318031">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753" name="Google Shape;3753;p56"/>
          <p:cNvGrpSpPr/>
          <p:nvPr/>
        </p:nvGrpSpPr>
        <p:grpSpPr>
          <a:xfrm>
            <a:off x="1151525" y="3320555"/>
            <a:ext cx="292164" cy="251147"/>
            <a:chOff x="2475957" y="6208716"/>
            <a:chExt cx="340636" cy="292781"/>
          </a:xfrm>
        </p:grpSpPr>
        <p:sp>
          <p:nvSpPr>
            <p:cNvPr id="3754" name="Google Shape;3754;p56"/>
            <p:cNvSpPr/>
            <p:nvPr/>
          </p:nvSpPr>
          <p:spPr>
            <a:xfrm>
              <a:off x="2475957" y="6208716"/>
              <a:ext cx="230379" cy="292738"/>
            </a:xfrm>
            <a:custGeom>
              <a:rect b="b" l="l" r="r" t="t"/>
              <a:pathLst>
                <a:path extrusionOk="0" h="440208" w="346434">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5" name="Google Shape;3755;p56"/>
            <p:cNvSpPr/>
            <p:nvPr/>
          </p:nvSpPr>
          <p:spPr>
            <a:xfrm>
              <a:off x="2716172" y="6359235"/>
              <a:ext cx="100422" cy="142262"/>
            </a:xfrm>
            <a:custGeom>
              <a:rect b="b" l="l" r="r" t="t"/>
              <a:pathLst>
                <a:path extrusionOk="0" h="213928" w="15101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56" name="Google Shape;3756;p56"/>
          <p:cNvGrpSpPr/>
          <p:nvPr/>
        </p:nvGrpSpPr>
        <p:grpSpPr>
          <a:xfrm>
            <a:off x="2052093" y="3304935"/>
            <a:ext cx="237811" cy="282387"/>
            <a:chOff x="2926591" y="6168218"/>
            <a:chExt cx="257566" cy="305845"/>
          </a:xfrm>
        </p:grpSpPr>
        <p:sp>
          <p:nvSpPr>
            <p:cNvPr id="3757" name="Google Shape;3757;p56"/>
            <p:cNvSpPr/>
            <p:nvPr/>
          </p:nvSpPr>
          <p:spPr>
            <a:xfrm>
              <a:off x="3003266" y="6183731"/>
              <a:ext cx="22780" cy="8986"/>
            </a:xfrm>
            <a:custGeom>
              <a:rect b="b" l="l" r="r" t="t"/>
              <a:pathLst>
                <a:path extrusionOk="0" h="13513" w="34255">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8" name="Google Shape;3758;p56"/>
            <p:cNvSpPr/>
            <p:nvPr/>
          </p:nvSpPr>
          <p:spPr>
            <a:xfrm>
              <a:off x="2926591" y="6168218"/>
              <a:ext cx="257566" cy="305845"/>
            </a:xfrm>
            <a:custGeom>
              <a:rect b="b" l="l" r="r" t="t"/>
              <a:pathLst>
                <a:path extrusionOk="0" h="459918" w="387317">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59" name="Google Shape;3759;p56"/>
          <p:cNvGrpSpPr/>
          <p:nvPr/>
        </p:nvGrpSpPr>
        <p:grpSpPr>
          <a:xfrm>
            <a:off x="2482435" y="3307210"/>
            <a:ext cx="242954" cy="277837"/>
            <a:chOff x="3224448" y="6168676"/>
            <a:chExt cx="274308" cy="313692"/>
          </a:xfrm>
        </p:grpSpPr>
        <p:sp>
          <p:nvSpPr>
            <p:cNvPr id="3760" name="Google Shape;3760;p56"/>
            <p:cNvSpPr/>
            <p:nvPr/>
          </p:nvSpPr>
          <p:spPr>
            <a:xfrm>
              <a:off x="3224448" y="6217847"/>
              <a:ext cx="274308" cy="264520"/>
            </a:xfrm>
            <a:custGeom>
              <a:rect b="b" l="l" r="r" t="t"/>
              <a:pathLst>
                <a:path extrusionOk="0" h="397775" w="412493">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1" name="Google Shape;3761;p56"/>
            <p:cNvSpPr/>
            <p:nvPr/>
          </p:nvSpPr>
          <p:spPr>
            <a:xfrm>
              <a:off x="3405159" y="6268592"/>
              <a:ext cx="63046" cy="9215"/>
            </a:xfrm>
            <a:custGeom>
              <a:rect b="b" l="l" r="r" t="t"/>
              <a:pathLst>
                <a:path extrusionOk="0" h="13857" w="94806">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2" name="Google Shape;3762;p56"/>
            <p:cNvSpPr/>
            <p:nvPr/>
          </p:nvSpPr>
          <p:spPr>
            <a:xfrm>
              <a:off x="3224533" y="6168676"/>
              <a:ext cx="142806" cy="135709"/>
            </a:xfrm>
            <a:custGeom>
              <a:rect b="b" l="l" r="r" t="t"/>
              <a:pathLst>
                <a:path extrusionOk="0" h="204073" w="214746">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63" name="Google Shape;3763;p56"/>
          <p:cNvGrpSpPr/>
          <p:nvPr/>
        </p:nvGrpSpPr>
        <p:grpSpPr>
          <a:xfrm>
            <a:off x="2903479" y="3301812"/>
            <a:ext cx="281150" cy="288633"/>
            <a:chOff x="3602929" y="6140885"/>
            <a:chExt cx="339758" cy="348802"/>
          </a:xfrm>
        </p:grpSpPr>
        <p:sp>
          <p:nvSpPr>
            <p:cNvPr id="3764" name="Google Shape;3764;p56"/>
            <p:cNvSpPr/>
            <p:nvPr/>
          </p:nvSpPr>
          <p:spPr>
            <a:xfrm>
              <a:off x="3602929" y="6140885"/>
              <a:ext cx="339758" cy="348802"/>
            </a:xfrm>
            <a:custGeom>
              <a:rect b="b" l="l" r="r" t="t"/>
              <a:pathLst>
                <a:path extrusionOk="0" h="524514" w="510915">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5" name="Google Shape;3765;p56"/>
            <p:cNvSpPr/>
            <p:nvPr/>
          </p:nvSpPr>
          <p:spPr>
            <a:xfrm>
              <a:off x="3631521" y="6206355"/>
              <a:ext cx="58467" cy="65379"/>
            </a:xfrm>
            <a:custGeom>
              <a:rect b="b" l="l" r="r" t="t"/>
              <a:pathLst>
                <a:path extrusionOk="0" h="98315" w="87921">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6" name="Google Shape;3766;p56"/>
            <p:cNvSpPr/>
            <p:nvPr/>
          </p:nvSpPr>
          <p:spPr>
            <a:xfrm>
              <a:off x="3855622" y="6322056"/>
              <a:ext cx="58467" cy="65364"/>
            </a:xfrm>
            <a:custGeom>
              <a:rect b="b" l="l" r="r" t="t"/>
              <a:pathLst>
                <a:path extrusionOk="0" h="98292" w="87921">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7" name="Google Shape;3767;p56"/>
            <p:cNvSpPr/>
            <p:nvPr/>
          </p:nvSpPr>
          <p:spPr>
            <a:xfrm>
              <a:off x="3786817" y="6171051"/>
              <a:ext cx="78586" cy="101309"/>
            </a:xfrm>
            <a:custGeom>
              <a:rect b="b" l="l" r="r" t="t"/>
              <a:pathLst>
                <a:path extrusionOk="0" h="152345" w="118175">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8" name="Google Shape;3768;p56"/>
            <p:cNvSpPr/>
            <p:nvPr/>
          </p:nvSpPr>
          <p:spPr>
            <a:xfrm>
              <a:off x="3683233" y="6319366"/>
              <a:ext cx="72661" cy="101367"/>
            </a:xfrm>
            <a:custGeom>
              <a:rect b="b" l="l" r="r" t="t"/>
              <a:pathLst>
                <a:path extrusionOk="0" h="152431" w="109265">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769" name="Google Shape;3769;p56"/>
          <p:cNvSpPr/>
          <p:nvPr/>
        </p:nvSpPr>
        <p:spPr>
          <a:xfrm>
            <a:off x="1595675" y="3747177"/>
            <a:ext cx="270487" cy="270419"/>
          </a:xfrm>
          <a:custGeom>
            <a:rect b="b" l="l" r="r" t="t"/>
            <a:pathLst>
              <a:path extrusionOk="0" h="342303" w="342389">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0" name="Google Shape;3770;p56"/>
          <p:cNvSpPr/>
          <p:nvPr/>
        </p:nvSpPr>
        <p:spPr>
          <a:xfrm>
            <a:off x="2465777" y="3744297"/>
            <a:ext cx="276272" cy="276211"/>
          </a:xfrm>
          <a:custGeom>
            <a:rect b="b" l="l" r="r" t="t"/>
            <a:pathLst>
              <a:path extrusionOk="0" h="415355" w="415446">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1" name="Google Shape;3771;p56"/>
          <p:cNvSpPr/>
          <p:nvPr/>
        </p:nvSpPr>
        <p:spPr>
          <a:xfrm>
            <a:off x="1152835" y="3737634"/>
            <a:ext cx="289544" cy="289537"/>
          </a:xfrm>
          <a:custGeom>
            <a:rect b="b" l="l" r="r" t="t"/>
            <a:pathLst>
              <a:path extrusionOk="0" h="457766" w="457777">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772" name="Google Shape;3772;p56"/>
          <p:cNvGrpSpPr/>
          <p:nvPr/>
        </p:nvGrpSpPr>
        <p:grpSpPr>
          <a:xfrm>
            <a:off x="723588" y="4189652"/>
            <a:ext cx="281634" cy="269729"/>
            <a:chOff x="5133424" y="6149671"/>
            <a:chExt cx="281634" cy="269729"/>
          </a:xfrm>
        </p:grpSpPr>
        <p:sp>
          <p:nvSpPr>
            <p:cNvPr id="3773" name="Google Shape;3773;p56"/>
            <p:cNvSpPr/>
            <p:nvPr/>
          </p:nvSpPr>
          <p:spPr>
            <a:xfrm>
              <a:off x="5207009" y="6184417"/>
              <a:ext cx="8242" cy="13336"/>
            </a:xfrm>
            <a:custGeom>
              <a:rect b="b" l="l" r="r" t="t"/>
              <a:pathLst>
                <a:path extrusionOk="0" h="20054" w="12394">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4" name="Google Shape;3774;p56"/>
            <p:cNvSpPr/>
            <p:nvPr/>
          </p:nvSpPr>
          <p:spPr>
            <a:xfrm>
              <a:off x="5133424" y="6149671"/>
              <a:ext cx="281634" cy="269729"/>
            </a:xfrm>
            <a:custGeom>
              <a:rect b="b" l="l" r="r" t="t"/>
              <a:pathLst>
                <a:path extrusionOk="0" h="405608" w="42351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75" name="Google Shape;3775;p56"/>
          <p:cNvGrpSpPr/>
          <p:nvPr/>
        </p:nvGrpSpPr>
        <p:grpSpPr>
          <a:xfrm>
            <a:off x="1150150" y="4177074"/>
            <a:ext cx="294885" cy="294885"/>
            <a:chOff x="1440000" y="6623064"/>
            <a:chExt cx="294885" cy="294885"/>
          </a:xfrm>
        </p:grpSpPr>
        <p:sp>
          <p:nvSpPr>
            <p:cNvPr id="3776" name="Google Shape;3776;p56"/>
            <p:cNvSpPr/>
            <p:nvPr/>
          </p:nvSpPr>
          <p:spPr>
            <a:xfrm>
              <a:off x="1440000" y="6623064"/>
              <a:ext cx="294885" cy="294885"/>
            </a:xfrm>
            <a:custGeom>
              <a:rect b="b" l="l" r="r" t="t"/>
              <a:pathLst>
                <a:path extrusionOk="0" h="443436" w="443436">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7" name="Google Shape;3777;p56"/>
            <p:cNvSpPr/>
            <p:nvPr/>
          </p:nvSpPr>
          <p:spPr>
            <a:xfrm>
              <a:off x="1468061" y="6650741"/>
              <a:ext cx="238771" cy="114044"/>
            </a:xfrm>
            <a:custGeom>
              <a:rect b="b" l="l" r="r" t="t"/>
              <a:pathLst>
                <a:path extrusionOk="0" h="171495" w="359054">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8" name="Google Shape;3778;p56"/>
            <p:cNvSpPr/>
            <p:nvPr/>
          </p:nvSpPr>
          <p:spPr>
            <a:xfrm>
              <a:off x="1468085" y="6776258"/>
              <a:ext cx="238771" cy="114060"/>
            </a:xfrm>
            <a:custGeom>
              <a:rect b="b" l="l" r="r" t="t"/>
              <a:pathLst>
                <a:path extrusionOk="0" h="171519" w="359054">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9" name="Google Shape;3779;p56"/>
            <p:cNvSpPr/>
            <p:nvPr/>
          </p:nvSpPr>
          <p:spPr>
            <a:xfrm>
              <a:off x="1569194" y="6739495"/>
              <a:ext cx="37003" cy="113071"/>
            </a:xfrm>
            <a:custGeom>
              <a:rect b="b" l="l" r="r" t="t"/>
              <a:pathLst>
                <a:path extrusionOk="0" h="170032" w="55644">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0" name="Google Shape;3780;p56"/>
            <p:cNvSpPr/>
            <p:nvPr/>
          </p:nvSpPr>
          <p:spPr>
            <a:xfrm>
              <a:off x="1567620" y="6688464"/>
              <a:ext cx="39665" cy="36345"/>
            </a:xfrm>
            <a:custGeom>
              <a:rect b="b" l="l" r="r" t="t"/>
              <a:pathLst>
                <a:path extrusionOk="0" h="54654" w="59646">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81" name="Google Shape;3781;p56"/>
          <p:cNvGrpSpPr/>
          <p:nvPr/>
        </p:nvGrpSpPr>
        <p:grpSpPr>
          <a:xfrm>
            <a:off x="1198637" y="2870793"/>
            <a:ext cx="197939" cy="282958"/>
            <a:chOff x="3824108" y="185737"/>
            <a:chExt cx="4539896" cy="6489858"/>
          </a:xfrm>
        </p:grpSpPr>
        <p:sp>
          <p:nvSpPr>
            <p:cNvPr id="3782" name="Google Shape;3782;p56"/>
            <p:cNvSpPr/>
            <p:nvPr/>
          </p:nvSpPr>
          <p:spPr>
            <a:xfrm>
              <a:off x="5784102" y="1097184"/>
              <a:ext cx="2579902" cy="3840099"/>
            </a:xfrm>
            <a:custGeom>
              <a:rect b="b" l="l" r="r" t="t"/>
              <a:pathLst>
                <a:path extrusionOk="0" h="3840099" w="2579902">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3" name="Google Shape;3783;p56"/>
            <p:cNvSpPr/>
            <p:nvPr/>
          </p:nvSpPr>
          <p:spPr>
            <a:xfrm>
              <a:off x="3824108" y="185737"/>
              <a:ext cx="4498660" cy="6489858"/>
            </a:xfrm>
            <a:custGeom>
              <a:rect b="b" l="l" r="r" t="t"/>
              <a:pathLst>
                <a:path extrusionOk="0" h="6489858" w="449866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84" name="Google Shape;3784;p56"/>
          <p:cNvGrpSpPr/>
          <p:nvPr/>
        </p:nvGrpSpPr>
        <p:grpSpPr>
          <a:xfrm>
            <a:off x="5090901" y="1554019"/>
            <a:ext cx="278210" cy="293633"/>
            <a:chOff x="48677" y="2535783"/>
            <a:chExt cx="467344" cy="493252"/>
          </a:xfrm>
        </p:grpSpPr>
        <p:sp>
          <p:nvSpPr>
            <p:cNvPr id="3785" name="Google Shape;3785;p56"/>
            <p:cNvSpPr/>
            <p:nvPr/>
          </p:nvSpPr>
          <p:spPr>
            <a:xfrm>
              <a:off x="48677" y="2535783"/>
              <a:ext cx="467344" cy="493252"/>
            </a:xfrm>
            <a:custGeom>
              <a:rect b="b" l="l" r="r" t="t"/>
              <a:pathLst>
                <a:path extrusionOk="0" h="493252" w="467344">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6" name="Google Shape;3786;p56"/>
            <p:cNvSpPr/>
            <p:nvPr/>
          </p:nvSpPr>
          <p:spPr>
            <a:xfrm>
              <a:off x="62699" y="2932216"/>
              <a:ext cx="22700" cy="96618"/>
            </a:xfrm>
            <a:custGeom>
              <a:rect b="b" l="l" r="r" t="t"/>
              <a:pathLst>
                <a:path extrusionOk="0" h="96618" w="2270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7" name="Google Shape;3787;p56"/>
            <p:cNvSpPr/>
            <p:nvPr/>
          </p:nvSpPr>
          <p:spPr>
            <a:xfrm>
              <a:off x="200209" y="2777694"/>
              <a:ext cx="164213" cy="102104"/>
            </a:xfrm>
            <a:custGeom>
              <a:rect b="b" l="l" r="r" t="t"/>
              <a:pathLst>
                <a:path extrusionOk="0" h="102104" w="164213">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8" name="Google Shape;3788;p56"/>
            <p:cNvSpPr/>
            <p:nvPr/>
          </p:nvSpPr>
          <p:spPr>
            <a:xfrm>
              <a:off x="14636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9" name="Google Shape;3789;p56"/>
            <p:cNvSpPr/>
            <p:nvPr/>
          </p:nvSpPr>
          <p:spPr>
            <a:xfrm>
              <a:off x="40397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0" name="Google Shape;3790;p56"/>
            <p:cNvSpPr/>
            <p:nvPr/>
          </p:nvSpPr>
          <p:spPr>
            <a:xfrm>
              <a:off x="22068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1" name="Google Shape;3791;p56"/>
            <p:cNvSpPr/>
            <p:nvPr/>
          </p:nvSpPr>
          <p:spPr>
            <a:xfrm>
              <a:off x="24792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2" name="Google Shape;3792;p56"/>
            <p:cNvSpPr/>
            <p:nvPr/>
          </p:nvSpPr>
          <p:spPr>
            <a:xfrm>
              <a:off x="275171"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3" name="Google Shape;3793;p56"/>
            <p:cNvSpPr/>
            <p:nvPr/>
          </p:nvSpPr>
          <p:spPr>
            <a:xfrm>
              <a:off x="30241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4" name="Google Shape;3794;p56"/>
            <p:cNvSpPr/>
            <p:nvPr/>
          </p:nvSpPr>
          <p:spPr>
            <a:xfrm>
              <a:off x="32965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5" name="Google Shape;3795;p56"/>
            <p:cNvSpPr/>
            <p:nvPr/>
          </p:nvSpPr>
          <p:spPr>
            <a:xfrm>
              <a:off x="232436"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6" name="Google Shape;3796;p56"/>
            <p:cNvSpPr/>
            <p:nvPr/>
          </p:nvSpPr>
          <p:spPr>
            <a:xfrm>
              <a:off x="317839"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97" name="Google Shape;3797;p56"/>
          <p:cNvGrpSpPr/>
          <p:nvPr/>
        </p:nvGrpSpPr>
        <p:grpSpPr>
          <a:xfrm>
            <a:off x="5985227" y="1554019"/>
            <a:ext cx="228244" cy="293633"/>
            <a:chOff x="701850" y="2535716"/>
            <a:chExt cx="383410" cy="493252"/>
          </a:xfrm>
        </p:grpSpPr>
        <p:sp>
          <p:nvSpPr>
            <p:cNvPr id="3798" name="Google Shape;3798;p56"/>
            <p:cNvSpPr/>
            <p:nvPr/>
          </p:nvSpPr>
          <p:spPr>
            <a:xfrm>
              <a:off x="841406"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9" name="Google Shape;3799;p56"/>
            <p:cNvSpPr/>
            <p:nvPr/>
          </p:nvSpPr>
          <p:spPr>
            <a:xfrm>
              <a:off x="824742" y="2700662"/>
              <a:ext cx="47751" cy="18345"/>
            </a:xfrm>
            <a:custGeom>
              <a:rect b="b" l="l" r="r" t="t"/>
              <a:pathLst>
                <a:path extrusionOk="0" h="18345" w="47751">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0" name="Google Shape;3800;p56"/>
            <p:cNvSpPr/>
            <p:nvPr/>
          </p:nvSpPr>
          <p:spPr>
            <a:xfrm>
              <a:off x="914618" y="2701130"/>
              <a:ext cx="47751" cy="18345"/>
            </a:xfrm>
            <a:custGeom>
              <a:rect b="b" l="l" r="r" t="t"/>
              <a:pathLst>
                <a:path extrusionOk="0" h="18345" w="47751">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1" name="Google Shape;3801;p56"/>
            <p:cNvSpPr/>
            <p:nvPr/>
          </p:nvSpPr>
          <p:spPr>
            <a:xfrm>
              <a:off x="930347"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2" name="Google Shape;3802;p56"/>
            <p:cNvSpPr/>
            <p:nvPr/>
          </p:nvSpPr>
          <p:spPr>
            <a:xfrm>
              <a:off x="873706" y="2765109"/>
              <a:ext cx="39720" cy="18468"/>
            </a:xfrm>
            <a:custGeom>
              <a:rect b="b" l="l" r="r" t="t"/>
              <a:pathLst>
                <a:path extrusionOk="0" h="18468" w="3972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3" name="Google Shape;3803;p56"/>
            <p:cNvSpPr/>
            <p:nvPr/>
          </p:nvSpPr>
          <p:spPr>
            <a:xfrm>
              <a:off x="859227" y="2801606"/>
              <a:ext cx="68655" cy="41938"/>
            </a:xfrm>
            <a:custGeom>
              <a:rect b="b" l="l" r="r" t="t"/>
              <a:pathLst>
                <a:path extrusionOk="0" h="41938" w="68655">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4" name="Google Shape;3804;p56"/>
            <p:cNvSpPr/>
            <p:nvPr/>
          </p:nvSpPr>
          <p:spPr>
            <a:xfrm>
              <a:off x="886344" y="2696439"/>
              <a:ext cx="14422" cy="14422"/>
            </a:xfrm>
            <a:custGeom>
              <a:rect b="b" l="l" r="r" t="t"/>
              <a:pathLst>
                <a:path extrusionOk="0" h="14422" w="14422">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5" name="Google Shape;3805;p56"/>
            <p:cNvSpPr/>
            <p:nvPr/>
          </p:nvSpPr>
          <p:spPr>
            <a:xfrm>
              <a:off x="873056" y="2640884"/>
              <a:ext cx="40998" cy="40998"/>
            </a:xfrm>
            <a:custGeom>
              <a:rect b="b" l="l" r="r" t="t"/>
              <a:pathLst>
                <a:path extrusionOk="0" h="40998" w="40998">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6" name="Google Shape;3806;p56"/>
            <p:cNvSpPr/>
            <p:nvPr/>
          </p:nvSpPr>
          <p:spPr>
            <a:xfrm>
              <a:off x="701850" y="2535716"/>
              <a:ext cx="383410" cy="493252"/>
            </a:xfrm>
            <a:custGeom>
              <a:rect b="b" l="l" r="r" t="t"/>
              <a:pathLst>
                <a:path extrusionOk="0" h="493252" w="38341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7" name="Google Shape;3807;p56"/>
            <p:cNvSpPr/>
            <p:nvPr/>
          </p:nvSpPr>
          <p:spPr>
            <a:xfrm>
              <a:off x="924375" y="2973294"/>
              <a:ext cx="55703" cy="55540"/>
            </a:xfrm>
            <a:custGeom>
              <a:rect b="b" l="l" r="r" t="t"/>
              <a:pathLst>
                <a:path extrusionOk="0" h="55540" w="55703">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8" name="Google Shape;3808;p56"/>
            <p:cNvSpPr/>
            <p:nvPr/>
          </p:nvSpPr>
          <p:spPr>
            <a:xfrm>
              <a:off x="778973" y="2989305"/>
              <a:ext cx="14422" cy="39462"/>
            </a:xfrm>
            <a:custGeom>
              <a:rect b="b" l="l" r="r" t="t"/>
              <a:pathLst>
                <a:path extrusionOk="0" h="39462" w="14422">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09" name="Google Shape;3809;p56"/>
          <p:cNvGrpSpPr/>
          <p:nvPr/>
        </p:nvGrpSpPr>
        <p:grpSpPr>
          <a:xfrm>
            <a:off x="5117502" y="1994950"/>
            <a:ext cx="225009" cy="288205"/>
            <a:chOff x="1194101" y="2504533"/>
            <a:chExt cx="416529" cy="533516"/>
          </a:xfrm>
        </p:grpSpPr>
        <p:sp>
          <p:nvSpPr>
            <p:cNvPr id="3810" name="Google Shape;3810;p56"/>
            <p:cNvSpPr/>
            <p:nvPr/>
          </p:nvSpPr>
          <p:spPr>
            <a:xfrm>
              <a:off x="1344407"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1" name="Google Shape;3811;p56"/>
            <p:cNvSpPr/>
            <p:nvPr/>
          </p:nvSpPr>
          <p:spPr>
            <a:xfrm>
              <a:off x="1444633"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2" name="Google Shape;3812;p56"/>
            <p:cNvSpPr/>
            <p:nvPr/>
          </p:nvSpPr>
          <p:spPr>
            <a:xfrm>
              <a:off x="1194101" y="2504533"/>
              <a:ext cx="416529" cy="533516"/>
            </a:xfrm>
            <a:custGeom>
              <a:rect b="b" l="l" r="r" t="t"/>
              <a:pathLst>
                <a:path extrusionOk="0" h="533516" w="416529">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3" name="Google Shape;3813;p56"/>
            <p:cNvSpPr/>
            <p:nvPr/>
          </p:nvSpPr>
          <p:spPr>
            <a:xfrm>
              <a:off x="1335993"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4" name="Google Shape;3814;p56"/>
            <p:cNvSpPr/>
            <p:nvPr/>
          </p:nvSpPr>
          <p:spPr>
            <a:xfrm>
              <a:off x="1436286"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5" name="Google Shape;3815;p56"/>
            <p:cNvSpPr/>
            <p:nvPr/>
          </p:nvSpPr>
          <p:spPr>
            <a:xfrm>
              <a:off x="1369405" y="2755132"/>
              <a:ext cx="65813" cy="24038"/>
            </a:xfrm>
            <a:custGeom>
              <a:rect b="b" l="l" r="r" t="t"/>
              <a:pathLst>
                <a:path extrusionOk="0" h="24038" w="65813">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16" name="Google Shape;3816;p56"/>
          <p:cNvGrpSpPr/>
          <p:nvPr/>
        </p:nvGrpSpPr>
        <p:grpSpPr>
          <a:xfrm>
            <a:off x="6863004" y="1993349"/>
            <a:ext cx="231114" cy="291407"/>
            <a:chOff x="2245112" y="2488241"/>
            <a:chExt cx="448242" cy="565181"/>
          </a:xfrm>
        </p:grpSpPr>
        <p:sp>
          <p:nvSpPr>
            <p:cNvPr id="3817" name="Google Shape;3817;p56"/>
            <p:cNvSpPr/>
            <p:nvPr/>
          </p:nvSpPr>
          <p:spPr>
            <a:xfrm>
              <a:off x="2245112" y="2488241"/>
              <a:ext cx="448242" cy="565181"/>
            </a:xfrm>
            <a:custGeom>
              <a:rect b="b" l="l" r="r" t="t"/>
              <a:pathLst>
                <a:path extrusionOk="0" h="565181" w="448242">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8" name="Google Shape;3818;p56"/>
            <p:cNvSpPr/>
            <p:nvPr/>
          </p:nvSpPr>
          <p:spPr>
            <a:xfrm>
              <a:off x="2446192" y="2753027"/>
              <a:ext cx="47480" cy="20268"/>
            </a:xfrm>
            <a:custGeom>
              <a:rect b="b" l="l" r="r" t="t"/>
              <a:pathLst>
                <a:path extrusionOk="0" h="20268" w="4748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9" name="Google Shape;3819;p56"/>
            <p:cNvSpPr/>
            <p:nvPr/>
          </p:nvSpPr>
          <p:spPr>
            <a:xfrm>
              <a:off x="2425007" y="2792859"/>
              <a:ext cx="89850" cy="49612"/>
            </a:xfrm>
            <a:custGeom>
              <a:rect b="b" l="l" r="r" t="t"/>
              <a:pathLst>
                <a:path extrusionOk="0" h="49612" w="8985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0" name="Google Shape;3820;p56"/>
            <p:cNvSpPr/>
            <p:nvPr/>
          </p:nvSpPr>
          <p:spPr>
            <a:xfrm>
              <a:off x="2511331" y="2698976"/>
              <a:ext cx="16559" cy="37526"/>
            </a:xfrm>
            <a:custGeom>
              <a:rect b="b" l="l" r="r" t="t"/>
              <a:pathLst>
                <a:path extrusionOk="0" h="37526" w="16559">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1" name="Google Shape;3821;p56"/>
            <p:cNvSpPr/>
            <p:nvPr/>
          </p:nvSpPr>
          <p:spPr>
            <a:xfrm>
              <a:off x="2410905" y="2698976"/>
              <a:ext cx="16559" cy="37526"/>
            </a:xfrm>
            <a:custGeom>
              <a:rect b="b" l="l" r="r" t="t"/>
              <a:pathLst>
                <a:path extrusionOk="0" h="37526" w="16559">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22" name="Google Shape;3822;p56"/>
          <p:cNvGrpSpPr/>
          <p:nvPr/>
        </p:nvGrpSpPr>
        <p:grpSpPr>
          <a:xfrm>
            <a:off x="5092015" y="2432505"/>
            <a:ext cx="275982" cy="280159"/>
            <a:chOff x="3293870" y="2529907"/>
            <a:chExt cx="502882" cy="510400"/>
          </a:xfrm>
        </p:grpSpPr>
        <p:sp>
          <p:nvSpPr>
            <p:cNvPr id="3823" name="Google Shape;3823;p56"/>
            <p:cNvSpPr/>
            <p:nvPr/>
          </p:nvSpPr>
          <p:spPr>
            <a:xfrm>
              <a:off x="3583171" y="2732630"/>
              <a:ext cx="14957" cy="29914"/>
            </a:xfrm>
            <a:custGeom>
              <a:rect b="b" l="l" r="r" t="t"/>
              <a:pathLst>
                <a:path extrusionOk="0" h="29914" w="14957">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4" name="Google Shape;3824;p56"/>
            <p:cNvSpPr/>
            <p:nvPr/>
          </p:nvSpPr>
          <p:spPr>
            <a:xfrm>
              <a:off x="3524400" y="2788441"/>
              <a:ext cx="42890" cy="18306"/>
            </a:xfrm>
            <a:custGeom>
              <a:rect b="b" l="l" r="r" t="t"/>
              <a:pathLst>
                <a:path extrusionOk="0" h="18306" w="4289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5" name="Google Shape;3825;p56"/>
            <p:cNvSpPr/>
            <p:nvPr/>
          </p:nvSpPr>
          <p:spPr>
            <a:xfrm>
              <a:off x="3338126" y="2935344"/>
              <a:ext cx="62507" cy="104708"/>
            </a:xfrm>
            <a:custGeom>
              <a:rect b="b" l="l" r="r" t="t"/>
              <a:pathLst>
                <a:path extrusionOk="0" h="104708" w="62507">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6" name="Google Shape;3826;p56"/>
            <p:cNvSpPr/>
            <p:nvPr/>
          </p:nvSpPr>
          <p:spPr>
            <a:xfrm>
              <a:off x="3293870" y="2529907"/>
              <a:ext cx="502882" cy="510400"/>
            </a:xfrm>
            <a:custGeom>
              <a:rect b="b" l="l" r="r" t="t"/>
              <a:pathLst>
                <a:path extrusionOk="0" h="510400" w="502882">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7" name="Google Shape;3827;p56"/>
            <p:cNvSpPr/>
            <p:nvPr/>
          </p:nvSpPr>
          <p:spPr>
            <a:xfrm>
              <a:off x="3513660" y="2601621"/>
              <a:ext cx="63300" cy="63300"/>
            </a:xfrm>
            <a:custGeom>
              <a:rect b="b" l="l" r="r" t="t"/>
              <a:pathLst>
                <a:path extrusionOk="0" h="63300" w="6330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8" name="Google Shape;3828;p56"/>
            <p:cNvSpPr/>
            <p:nvPr/>
          </p:nvSpPr>
          <p:spPr>
            <a:xfrm>
              <a:off x="3505284" y="2820303"/>
              <a:ext cx="81122" cy="44871"/>
            </a:xfrm>
            <a:custGeom>
              <a:rect b="b" l="l" r="r" t="t"/>
              <a:pathLst>
                <a:path extrusionOk="0" h="44871" w="81122">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29" name="Google Shape;3829;p56"/>
          <p:cNvGrpSpPr/>
          <p:nvPr/>
        </p:nvGrpSpPr>
        <p:grpSpPr>
          <a:xfrm>
            <a:off x="5545821" y="2429306"/>
            <a:ext cx="231119" cy="286557"/>
            <a:chOff x="3877177" y="2526826"/>
            <a:chExt cx="451581" cy="559901"/>
          </a:xfrm>
        </p:grpSpPr>
        <p:sp>
          <p:nvSpPr>
            <p:cNvPr id="3830" name="Google Shape;3830;p56"/>
            <p:cNvSpPr/>
            <p:nvPr/>
          </p:nvSpPr>
          <p:spPr>
            <a:xfrm>
              <a:off x="3877177" y="2954488"/>
              <a:ext cx="84158" cy="132172"/>
            </a:xfrm>
            <a:custGeom>
              <a:rect b="b" l="l" r="r" t="t"/>
              <a:pathLst>
                <a:path extrusionOk="0" h="132172" w="84158">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1" name="Google Shape;3831;p56"/>
            <p:cNvSpPr/>
            <p:nvPr/>
          </p:nvSpPr>
          <p:spPr>
            <a:xfrm>
              <a:off x="3924715" y="2526826"/>
              <a:ext cx="404043" cy="559701"/>
            </a:xfrm>
            <a:custGeom>
              <a:rect b="b" l="l" r="r" t="t"/>
              <a:pathLst>
                <a:path extrusionOk="0" h="559701" w="404043">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2" name="Google Shape;3832;p56"/>
            <p:cNvSpPr/>
            <p:nvPr/>
          </p:nvSpPr>
          <p:spPr>
            <a:xfrm>
              <a:off x="4059075" y="2812157"/>
              <a:ext cx="89049" cy="49211"/>
            </a:xfrm>
            <a:custGeom>
              <a:rect b="b" l="l" r="r" t="t"/>
              <a:pathLst>
                <a:path extrusionOk="0" h="49211" w="89049">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3" name="Google Shape;3833;p56"/>
            <p:cNvSpPr/>
            <p:nvPr/>
          </p:nvSpPr>
          <p:spPr>
            <a:xfrm>
              <a:off x="3997030" y="3015547"/>
              <a:ext cx="105568" cy="71113"/>
            </a:xfrm>
            <a:custGeom>
              <a:rect b="b" l="l" r="r" t="t"/>
              <a:pathLst>
                <a:path extrusionOk="0" h="71113" w="105568">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4" name="Google Shape;3834;p56"/>
            <p:cNvSpPr/>
            <p:nvPr/>
          </p:nvSpPr>
          <p:spPr>
            <a:xfrm>
              <a:off x="4123832" y="3015614"/>
              <a:ext cx="84267" cy="71113"/>
            </a:xfrm>
            <a:custGeom>
              <a:rect b="b" l="l" r="r" t="t"/>
              <a:pathLst>
                <a:path extrusionOk="0" h="71113" w="84267">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5" name="Google Shape;3835;p56"/>
            <p:cNvSpPr/>
            <p:nvPr/>
          </p:nvSpPr>
          <p:spPr>
            <a:xfrm>
              <a:off x="4080126" y="2779402"/>
              <a:ext cx="46971" cy="20067"/>
            </a:xfrm>
            <a:custGeom>
              <a:rect b="b" l="l" r="r" t="t"/>
              <a:pathLst>
                <a:path extrusionOk="0" h="20067" w="46971">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6" name="Google Shape;3836;p56"/>
            <p:cNvSpPr/>
            <p:nvPr/>
          </p:nvSpPr>
          <p:spPr>
            <a:xfrm>
              <a:off x="4026477" y="2684220"/>
              <a:ext cx="53618" cy="16426"/>
            </a:xfrm>
            <a:custGeom>
              <a:rect b="b" l="l" r="r" t="t"/>
              <a:pathLst>
                <a:path extrusionOk="0" h="16426" w="53618">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7" name="Google Shape;3837;p56"/>
            <p:cNvSpPr/>
            <p:nvPr/>
          </p:nvSpPr>
          <p:spPr>
            <a:xfrm>
              <a:off x="4126035" y="2684220"/>
              <a:ext cx="53618" cy="16426"/>
            </a:xfrm>
            <a:custGeom>
              <a:rect b="b" l="l" r="r" t="t"/>
              <a:pathLst>
                <a:path extrusionOk="0" h="16426" w="53618">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38" name="Google Shape;3838;p56"/>
          <p:cNvGrpSpPr/>
          <p:nvPr/>
        </p:nvGrpSpPr>
        <p:grpSpPr>
          <a:xfrm>
            <a:off x="6857954" y="2429188"/>
            <a:ext cx="241213" cy="286793"/>
            <a:chOff x="4422849" y="2521561"/>
            <a:chExt cx="455376" cy="541528"/>
          </a:xfrm>
        </p:grpSpPr>
        <p:sp>
          <p:nvSpPr>
            <p:cNvPr id="3839" name="Google Shape;3839;p56"/>
            <p:cNvSpPr/>
            <p:nvPr/>
          </p:nvSpPr>
          <p:spPr>
            <a:xfrm>
              <a:off x="4607736" y="2970275"/>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0" name="Google Shape;3840;p56"/>
            <p:cNvSpPr/>
            <p:nvPr/>
          </p:nvSpPr>
          <p:spPr>
            <a:xfrm>
              <a:off x="4607736" y="3008669"/>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1" name="Google Shape;3841;p56"/>
            <p:cNvSpPr/>
            <p:nvPr/>
          </p:nvSpPr>
          <p:spPr>
            <a:xfrm>
              <a:off x="4422849" y="2521561"/>
              <a:ext cx="455376" cy="541528"/>
            </a:xfrm>
            <a:custGeom>
              <a:rect b="b" l="l" r="r" t="t"/>
              <a:pathLst>
                <a:path extrusionOk="0" h="541528" w="455376">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2" name="Google Shape;3842;p56"/>
            <p:cNvSpPr/>
            <p:nvPr/>
          </p:nvSpPr>
          <p:spPr>
            <a:xfrm>
              <a:off x="4579424" y="2706054"/>
              <a:ext cx="15892" cy="31717"/>
            </a:xfrm>
            <a:custGeom>
              <a:rect b="b" l="l" r="r" t="t"/>
              <a:pathLst>
                <a:path extrusionOk="0" h="31717" w="15892">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3" name="Google Shape;3843;p56"/>
            <p:cNvSpPr/>
            <p:nvPr/>
          </p:nvSpPr>
          <p:spPr>
            <a:xfrm>
              <a:off x="4705425" y="2705988"/>
              <a:ext cx="15892" cy="31717"/>
            </a:xfrm>
            <a:custGeom>
              <a:rect b="b" l="l" r="r" t="t"/>
              <a:pathLst>
                <a:path extrusionOk="0" h="31717" w="15892">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4" name="Google Shape;3844;p56"/>
            <p:cNvSpPr/>
            <p:nvPr/>
          </p:nvSpPr>
          <p:spPr>
            <a:xfrm>
              <a:off x="4607740" y="2774101"/>
              <a:ext cx="85328" cy="35919"/>
            </a:xfrm>
            <a:custGeom>
              <a:rect b="b" l="l" r="r" t="t"/>
              <a:pathLst>
                <a:path extrusionOk="0" h="35919" w="85328">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5" name="Google Shape;3845;p56"/>
            <p:cNvSpPr/>
            <p:nvPr/>
          </p:nvSpPr>
          <p:spPr>
            <a:xfrm>
              <a:off x="4628903" y="2696372"/>
              <a:ext cx="42934" cy="74986"/>
            </a:xfrm>
            <a:custGeom>
              <a:rect b="b" l="l" r="r" t="t"/>
              <a:pathLst>
                <a:path extrusionOk="0" h="74986" w="42934">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6" name="Google Shape;3846;p56"/>
            <p:cNvSpPr/>
            <p:nvPr/>
          </p:nvSpPr>
          <p:spPr>
            <a:xfrm>
              <a:off x="4677180" y="3006800"/>
              <a:ext cx="15892" cy="56289"/>
            </a:xfrm>
            <a:custGeom>
              <a:rect b="b" l="l" r="r" t="t"/>
              <a:pathLst>
                <a:path extrusionOk="0" h="56289" w="15892">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47" name="Google Shape;3847;p56"/>
          <p:cNvGrpSpPr/>
          <p:nvPr/>
        </p:nvGrpSpPr>
        <p:grpSpPr>
          <a:xfrm>
            <a:off x="8165978" y="2425901"/>
            <a:ext cx="235137" cy="293367"/>
            <a:chOff x="4971988" y="2531176"/>
            <a:chExt cx="416541" cy="519694"/>
          </a:xfrm>
        </p:grpSpPr>
        <p:sp>
          <p:nvSpPr>
            <p:cNvPr id="3848" name="Google Shape;3848;p56"/>
            <p:cNvSpPr/>
            <p:nvPr/>
          </p:nvSpPr>
          <p:spPr>
            <a:xfrm>
              <a:off x="4971988" y="2531176"/>
              <a:ext cx="416541" cy="519694"/>
            </a:xfrm>
            <a:custGeom>
              <a:rect b="b" l="l" r="r" t="t"/>
              <a:pathLst>
                <a:path extrusionOk="0" h="519694" w="416541">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9" name="Google Shape;3849;p56"/>
            <p:cNvSpPr/>
            <p:nvPr/>
          </p:nvSpPr>
          <p:spPr>
            <a:xfrm>
              <a:off x="5159548" y="2733431"/>
              <a:ext cx="41198" cy="55621"/>
            </a:xfrm>
            <a:custGeom>
              <a:rect b="b" l="l" r="r" t="t"/>
              <a:pathLst>
                <a:path extrusionOk="0" h="55621" w="41198">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0" name="Google Shape;3850;p56"/>
            <p:cNvSpPr/>
            <p:nvPr/>
          </p:nvSpPr>
          <p:spPr>
            <a:xfrm>
              <a:off x="5157737" y="2810917"/>
              <a:ext cx="44849" cy="23875"/>
            </a:xfrm>
            <a:custGeom>
              <a:rect b="b" l="l" r="r" t="t"/>
              <a:pathLst>
                <a:path extrusionOk="0" h="23875" w="44849">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1" name="Google Shape;3851;p56"/>
            <p:cNvSpPr/>
            <p:nvPr/>
          </p:nvSpPr>
          <p:spPr>
            <a:xfrm>
              <a:off x="5222264" y="2735985"/>
              <a:ext cx="32351" cy="22419"/>
            </a:xfrm>
            <a:custGeom>
              <a:rect b="b" l="l" r="r" t="t"/>
              <a:pathLst>
                <a:path extrusionOk="0" h="22419" w="32351">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2" name="Google Shape;3852;p56"/>
            <p:cNvSpPr/>
            <p:nvPr/>
          </p:nvSpPr>
          <p:spPr>
            <a:xfrm>
              <a:off x="5105745" y="2735985"/>
              <a:ext cx="32351" cy="22419"/>
            </a:xfrm>
            <a:custGeom>
              <a:rect b="b" l="l" r="r" t="t"/>
              <a:pathLst>
                <a:path extrusionOk="0" h="22419" w="32351">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3" name="Google Shape;3853;p56"/>
            <p:cNvSpPr/>
            <p:nvPr/>
          </p:nvSpPr>
          <p:spPr>
            <a:xfrm>
              <a:off x="5295497" y="2610970"/>
              <a:ext cx="15625" cy="15624"/>
            </a:xfrm>
            <a:custGeom>
              <a:rect b="b" l="l" r="r" t="t"/>
              <a:pathLst>
                <a:path extrusionOk="0" h="15624" w="15625">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4" name="Google Shape;3854;p56"/>
            <p:cNvSpPr/>
            <p:nvPr/>
          </p:nvSpPr>
          <p:spPr>
            <a:xfrm>
              <a:off x="5319402"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5" name="Google Shape;3855;p56"/>
            <p:cNvSpPr/>
            <p:nvPr/>
          </p:nvSpPr>
          <p:spPr>
            <a:xfrm>
              <a:off x="5026469"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56" name="Google Shape;3856;p56"/>
          <p:cNvGrpSpPr/>
          <p:nvPr/>
        </p:nvGrpSpPr>
        <p:grpSpPr>
          <a:xfrm>
            <a:off x="5973975" y="2865063"/>
            <a:ext cx="250749" cy="291263"/>
            <a:chOff x="5482605" y="2537592"/>
            <a:chExt cx="454256" cy="527649"/>
          </a:xfrm>
        </p:grpSpPr>
        <p:sp>
          <p:nvSpPr>
            <p:cNvPr id="3857" name="Google Shape;3857;p56"/>
            <p:cNvSpPr/>
            <p:nvPr/>
          </p:nvSpPr>
          <p:spPr>
            <a:xfrm>
              <a:off x="5482605" y="2537592"/>
              <a:ext cx="454256" cy="527649"/>
            </a:xfrm>
            <a:custGeom>
              <a:rect b="b" l="l" r="r" t="t"/>
              <a:pathLst>
                <a:path extrusionOk="0" h="556886" w="479426">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8" name="Google Shape;3858;p56"/>
            <p:cNvSpPr/>
            <p:nvPr/>
          </p:nvSpPr>
          <p:spPr>
            <a:xfrm>
              <a:off x="5742757" y="2674053"/>
              <a:ext cx="64873" cy="21985"/>
            </a:xfrm>
            <a:custGeom>
              <a:rect b="b" l="l" r="r" t="t"/>
              <a:pathLst>
                <a:path extrusionOk="0" h="21985" w="64873">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9" name="Google Shape;3859;p56"/>
            <p:cNvSpPr/>
            <p:nvPr/>
          </p:nvSpPr>
          <p:spPr>
            <a:xfrm>
              <a:off x="5637189" y="2674053"/>
              <a:ext cx="64807" cy="21985"/>
            </a:xfrm>
            <a:custGeom>
              <a:rect b="b" l="l" r="r" t="t"/>
              <a:pathLst>
                <a:path extrusionOk="0" h="21985" w="64807">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0" name="Google Shape;3860;p56"/>
            <p:cNvSpPr/>
            <p:nvPr/>
          </p:nvSpPr>
          <p:spPr>
            <a:xfrm>
              <a:off x="5698368" y="2771387"/>
              <a:ext cx="48953" cy="20203"/>
            </a:xfrm>
            <a:custGeom>
              <a:rect b="b" l="l" r="r" t="t"/>
              <a:pathLst>
                <a:path extrusionOk="0" h="20203" w="48953">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1" name="Google Shape;3861;p56"/>
            <p:cNvSpPr/>
            <p:nvPr/>
          </p:nvSpPr>
          <p:spPr>
            <a:xfrm>
              <a:off x="5653935" y="2798420"/>
              <a:ext cx="136483" cy="52397"/>
            </a:xfrm>
            <a:custGeom>
              <a:rect b="b" l="l" r="r" t="t"/>
              <a:pathLst>
                <a:path extrusionOk="0" h="52397" w="136483">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2" name="Google Shape;3862;p56"/>
            <p:cNvSpPr/>
            <p:nvPr/>
          </p:nvSpPr>
          <p:spPr>
            <a:xfrm>
              <a:off x="5767048"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3" name="Google Shape;3863;p56"/>
            <p:cNvSpPr/>
            <p:nvPr/>
          </p:nvSpPr>
          <p:spPr>
            <a:xfrm>
              <a:off x="5661079"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64" name="Google Shape;3864;p56"/>
          <p:cNvGrpSpPr/>
          <p:nvPr/>
        </p:nvGrpSpPr>
        <p:grpSpPr>
          <a:xfrm>
            <a:off x="6863001" y="2867443"/>
            <a:ext cx="231119" cy="286502"/>
            <a:chOff x="6055860" y="2534982"/>
            <a:chExt cx="431515" cy="534918"/>
          </a:xfrm>
        </p:grpSpPr>
        <p:sp>
          <p:nvSpPr>
            <p:cNvPr id="3865" name="Google Shape;3865;p56"/>
            <p:cNvSpPr/>
            <p:nvPr/>
          </p:nvSpPr>
          <p:spPr>
            <a:xfrm>
              <a:off x="6055860" y="2534982"/>
              <a:ext cx="431515" cy="534918"/>
            </a:xfrm>
            <a:custGeom>
              <a:rect b="b" l="l" r="r" t="t"/>
              <a:pathLst>
                <a:path extrusionOk="0" h="534918" w="431515">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6" name="Google Shape;3866;p56"/>
            <p:cNvSpPr/>
            <p:nvPr/>
          </p:nvSpPr>
          <p:spPr>
            <a:xfrm>
              <a:off x="6249646" y="2780962"/>
              <a:ext cx="44986" cy="19175"/>
            </a:xfrm>
            <a:custGeom>
              <a:rect b="b" l="l" r="r" t="t"/>
              <a:pathLst>
                <a:path extrusionOk="0" h="19175" w="44986">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7" name="Google Shape;3867;p56"/>
            <p:cNvSpPr/>
            <p:nvPr/>
          </p:nvSpPr>
          <p:spPr>
            <a:xfrm>
              <a:off x="6242004" y="2827514"/>
              <a:ext cx="59494" cy="15624"/>
            </a:xfrm>
            <a:custGeom>
              <a:rect b="b" l="l" r="r" t="t"/>
              <a:pathLst>
                <a:path extrusionOk="0" h="15624" w="59494">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8" name="Google Shape;3868;p56"/>
            <p:cNvSpPr/>
            <p:nvPr/>
          </p:nvSpPr>
          <p:spPr>
            <a:xfrm>
              <a:off x="6311448" y="2723015"/>
              <a:ext cx="15624" cy="31316"/>
            </a:xfrm>
            <a:custGeom>
              <a:rect b="b" l="l" r="r" t="t"/>
              <a:pathLst>
                <a:path extrusionOk="0" h="31316" w="15624">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9" name="Google Shape;3869;p56"/>
            <p:cNvSpPr/>
            <p:nvPr/>
          </p:nvSpPr>
          <p:spPr>
            <a:xfrm>
              <a:off x="6216363" y="2723015"/>
              <a:ext cx="15625" cy="31316"/>
            </a:xfrm>
            <a:custGeom>
              <a:rect b="b" l="l" r="r" t="t"/>
              <a:pathLst>
                <a:path extrusionOk="0" h="31316" w="15625">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70" name="Google Shape;3870;p56"/>
          <p:cNvGrpSpPr/>
          <p:nvPr/>
        </p:nvGrpSpPr>
        <p:grpSpPr>
          <a:xfrm>
            <a:off x="7711719" y="2866760"/>
            <a:ext cx="277298" cy="287869"/>
            <a:chOff x="6643969" y="2567634"/>
            <a:chExt cx="465813" cy="483569"/>
          </a:xfrm>
        </p:grpSpPr>
        <p:sp>
          <p:nvSpPr>
            <p:cNvPr id="3871" name="Google Shape;3871;p56"/>
            <p:cNvSpPr/>
            <p:nvPr/>
          </p:nvSpPr>
          <p:spPr>
            <a:xfrm>
              <a:off x="6643969" y="2978980"/>
              <a:ext cx="47459" cy="72089"/>
            </a:xfrm>
            <a:custGeom>
              <a:rect b="b" l="l" r="r" t="t"/>
              <a:pathLst>
                <a:path extrusionOk="0" h="72089" w="47459">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2" name="Google Shape;3872;p56"/>
            <p:cNvSpPr/>
            <p:nvPr/>
          </p:nvSpPr>
          <p:spPr>
            <a:xfrm>
              <a:off x="6857798" y="2808297"/>
              <a:ext cx="38167" cy="17013"/>
            </a:xfrm>
            <a:custGeom>
              <a:rect b="b" l="l" r="r" t="t"/>
              <a:pathLst>
                <a:path extrusionOk="0" h="17013" w="38167">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3" name="Google Shape;3873;p56"/>
            <p:cNvSpPr/>
            <p:nvPr/>
          </p:nvSpPr>
          <p:spPr>
            <a:xfrm>
              <a:off x="6847894" y="2848540"/>
              <a:ext cx="58108" cy="20440"/>
            </a:xfrm>
            <a:custGeom>
              <a:rect b="b" l="l" r="r" t="t"/>
              <a:pathLst>
                <a:path extrusionOk="0" h="20440" w="58108">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4" name="Google Shape;3874;p56"/>
            <p:cNvSpPr/>
            <p:nvPr/>
          </p:nvSpPr>
          <p:spPr>
            <a:xfrm>
              <a:off x="6894569" y="2730009"/>
              <a:ext cx="52349" cy="19054"/>
            </a:xfrm>
            <a:custGeom>
              <a:rect b="b" l="l" r="r" t="t"/>
              <a:pathLst>
                <a:path extrusionOk="0" h="19054" w="52349">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5" name="Google Shape;3875;p56"/>
            <p:cNvSpPr/>
            <p:nvPr/>
          </p:nvSpPr>
          <p:spPr>
            <a:xfrm>
              <a:off x="6807030" y="2730009"/>
              <a:ext cx="52349" cy="19054"/>
            </a:xfrm>
            <a:custGeom>
              <a:rect b="b" l="l" r="r" t="t"/>
              <a:pathLst>
                <a:path extrusionOk="0" h="19054" w="52349">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6" name="Google Shape;3876;p56"/>
            <p:cNvSpPr/>
            <p:nvPr/>
          </p:nvSpPr>
          <p:spPr>
            <a:xfrm>
              <a:off x="6913674" y="2757803"/>
              <a:ext cx="14155" cy="32251"/>
            </a:xfrm>
            <a:custGeom>
              <a:rect b="b" l="l" r="r" t="t"/>
              <a:pathLst>
                <a:path extrusionOk="0" h="32251" w="14155">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7" name="Google Shape;3877;p56"/>
            <p:cNvSpPr/>
            <p:nvPr/>
          </p:nvSpPr>
          <p:spPr>
            <a:xfrm>
              <a:off x="6826134" y="2757803"/>
              <a:ext cx="14156" cy="32251"/>
            </a:xfrm>
            <a:custGeom>
              <a:rect b="b" l="l" r="r" t="t"/>
              <a:pathLst>
                <a:path extrusionOk="0" h="32251" w="14156">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8" name="Google Shape;3878;p56"/>
            <p:cNvSpPr/>
            <p:nvPr/>
          </p:nvSpPr>
          <p:spPr>
            <a:xfrm>
              <a:off x="6660003" y="2567634"/>
              <a:ext cx="449779" cy="483569"/>
            </a:xfrm>
            <a:custGeom>
              <a:rect b="b" l="l" r="r" t="t"/>
              <a:pathLst>
                <a:path extrusionOk="0" h="483569" w="449779">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79" name="Google Shape;3879;p56"/>
          <p:cNvGrpSpPr/>
          <p:nvPr/>
        </p:nvGrpSpPr>
        <p:grpSpPr>
          <a:xfrm>
            <a:off x="5090900" y="3309698"/>
            <a:ext cx="278212" cy="281056"/>
            <a:chOff x="7154882" y="2518155"/>
            <a:chExt cx="498946" cy="504136"/>
          </a:xfrm>
        </p:grpSpPr>
        <p:sp>
          <p:nvSpPr>
            <p:cNvPr id="3880" name="Google Shape;3880;p56"/>
            <p:cNvSpPr/>
            <p:nvPr/>
          </p:nvSpPr>
          <p:spPr>
            <a:xfrm>
              <a:off x="7376945" y="2944701"/>
              <a:ext cx="14823" cy="77590"/>
            </a:xfrm>
            <a:custGeom>
              <a:rect b="b" l="l" r="r" t="t"/>
              <a:pathLst>
                <a:path extrusionOk="0" h="77590" w="14823">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1" name="Google Shape;3881;p56"/>
            <p:cNvSpPr/>
            <p:nvPr/>
          </p:nvSpPr>
          <p:spPr>
            <a:xfrm>
              <a:off x="7343892" y="2680413"/>
              <a:ext cx="14824" cy="29513"/>
            </a:xfrm>
            <a:custGeom>
              <a:rect b="b" l="l" r="r" t="t"/>
              <a:pathLst>
                <a:path extrusionOk="0" h="29513" w="14824">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2" name="Google Shape;3882;p56"/>
            <p:cNvSpPr/>
            <p:nvPr/>
          </p:nvSpPr>
          <p:spPr>
            <a:xfrm>
              <a:off x="7450195" y="2680413"/>
              <a:ext cx="14823" cy="29513"/>
            </a:xfrm>
            <a:custGeom>
              <a:rect b="b" l="l" r="r" t="t"/>
              <a:pathLst>
                <a:path extrusionOk="0" h="29513" w="14823">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3" name="Google Shape;3883;p56"/>
            <p:cNvSpPr/>
            <p:nvPr/>
          </p:nvSpPr>
          <p:spPr>
            <a:xfrm>
              <a:off x="7154882" y="2518155"/>
              <a:ext cx="498946" cy="504069"/>
            </a:xfrm>
            <a:custGeom>
              <a:rect b="b" l="l" r="r" t="t"/>
              <a:pathLst>
                <a:path extrusionOk="0" h="504069" w="498946">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84" name="Google Shape;3884;p56"/>
          <p:cNvGrpSpPr/>
          <p:nvPr/>
        </p:nvGrpSpPr>
        <p:grpSpPr>
          <a:xfrm>
            <a:off x="5537107" y="3301919"/>
            <a:ext cx="248547" cy="296614"/>
            <a:chOff x="7733261" y="2541659"/>
            <a:chExt cx="417515" cy="498260"/>
          </a:xfrm>
        </p:grpSpPr>
        <p:sp>
          <p:nvSpPr>
            <p:cNvPr id="3885" name="Google Shape;3885;p56"/>
            <p:cNvSpPr/>
            <p:nvPr/>
          </p:nvSpPr>
          <p:spPr>
            <a:xfrm>
              <a:off x="8025711" y="2964666"/>
              <a:ext cx="14957" cy="14957"/>
            </a:xfrm>
            <a:custGeom>
              <a:rect b="b" l="l" r="r" t="t"/>
              <a:pathLst>
                <a:path extrusionOk="0" h="14957" w="14957">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6" name="Google Shape;3886;p56"/>
            <p:cNvSpPr/>
            <p:nvPr/>
          </p:nvSpPr>
          <p:spPr>
            <a:xfrm>
              <a:off x="7771840" y="2983095"/>
              <a:ext cx="14957" cy="14957"/>
            </a:xfrm>
            <a:custGeom>
              <a:rect b="b" l="l" r="r" t="t"/>
              <a:pathLst>
                <a:path extrusionOk="0" h="14957" w="14957">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7" name="Google Shape;3887;p56"/>
            <p:cNvSpPr/>
            <p:nvPr/>
          </p:nvSpPr>
          <p:spPr>
            <a:xfrm>
              <a:off x="7905094" y="2567901"/>
              <a:ext cx="73499" cy="70669"/>
            </a:xfrm>
            <a:custGeom>
              <a:rect b="b" l="l" r="r" t="t"/>
              <a:pathLst>
                <a:path extrusionOk="0" h="70669" w="73499">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8" name="Google Shape;3888;p56"/>
            <p:cNvSpPr/>
            <p:nvPr/>
          </p:nvSpPr>
          <p:spPr>
            <a:xfrm>
              <a:off x="7733261" y="2541659"/>
              <a:ext cx="417515" cy="498260"/>
            </a:xfrm>
            <a:custGeom>
              <a:rect b="b" l="l" r="r" t="t"/>
              <a:pathLst>
                <a:path extrusionOk="0" h="498260" w="417515">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9" name="Google Shape;3889;p56"/>
            <p:cNvSpPr/>
            <p:nvPr/>
          </p:nvSpPr>
          <p:spPr>
            <a:xfrm>
              <a:off x="7805493" y="2967804"/>
              <a:ext cx="67441" cy="71847"/>
            </a:xfrm>
            <a:custGeom>
              <a:rect b="b" l="l" r="r" t="t"/>
              <a:pathLst>
                <a:path extrusionOk="0" h="71847" w="67441">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0" name="Google Shape;3890;p56"/>
            <p:cNvSpPr/>
            <p:nvPr/>
          </p:nvSpPr>
          <p:spPr>
            <a:xfrm>
              <a:off x="7922279" y="2813425"/>
              <a:ext cx="39396" cy="14556"/>
            </a:xfrm>
            <a:custGeom>
              <a:rect b="b" l="l" r="r" t="t"/>
              <a:pathLst>
                <a:path extrusionOk="0" h="14556" w="39396">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1" name="Google Shape;3891;p56"/>
          <p:cNvGrpSpPr/>
          <p:nvPr/>
        </p:nvGrpSpPr>
        <p:grpSpPr>
          <a:xfrm>
            <a:off x="6841602" y="3303901"/>
            <a:ext cx="273917" cy="292649"/>
            <a:chOff x="8229836" y="2563678"/>
            <a:chExt cx="460132" cy="491599"/>
          </a:xfrm>
        </p:grpSpPr>
        <p:sp>
          <p:nvSpPr>
            <p:cNvPr id="3892" name="Google Shape;3892;p56"/>
            <p:cNvSpPr/>
            <p:nvPr/>
          </p:nvSpPr>
          <p:spPr>
            <a:xfrm>
              <a:off x="8229836" y="2563678"/>
              <a:ext cx="460132" cy="491599"/>
            </a:xfrm>
            <a:custGeom>
              <a:rect b="b" l="l" r="r" t="t"/>
              <a:pathLst>
                <a:path extrusionOk="0" h="491599" w="460132">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3" name="Google Shape;3893;p56"/>
            <p:cNvSpPr/>
            <p:nvPr/>
          </p:nvSpPr>
          <p:spPr>
            <a:xfrm>
              <a:off x="8336139" y="2697040"/>
              <a:ext cx="247192" cy="91211"/>
            </a:xfrm>
            <a:custGeom>
              <a:rect b="b" l="l" r="r" t="t"/>
              <a:pathLst>
                <a:path extrusionOk="0" h="91211" w="247192">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4" name="Google Shape;3894;p56"/>
            <p:cNvSpPr/>
            <p:nvPr/>
          </p:nvSpPr>
          <p:spPr>
            <a:xfrm>
              <a:off x="8452657" y="2876926"/>
              <a:ext cx="14422" cy="14422"/>
            </a:xfrm>
            <a:custGeom>
              <a:rect b="b" l="l" r="r" t="t"/>
              <a:pathLst>
                <a:path extrusionOk="0" h="14422" w="14422">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5" name="Google Shape;3895;p56"/>
          <p:cNvGrpSpPr/>
          <p:nvPr/>
        </p:nvGrpSpPr>
        <p:grpSpPr>
          <a:xfrm>
            <a:off x="7712221" y="3303880"/>
            <a:ext cx="276295" cy="292691"/>
            <a:chOff x="8846885" y="2518088"/>
            <a:chExt cx="508830" cy="539125"/>
          </a:xfrm>
        </p:grpSpPr>
        <p:sp>
          <p:nvSpPr>
            <p:cNvPr id="3896" name="Google Shape;3896;p56"/>
            <p:cNvSpPr/>
            <p:nvPr/>
          </p:nvSpPr>
          <p:spPr>
            <a:xfrm>
              <a:off x="8846885" y="2616696"/>
              <a:ext cx="99707" cy="440450"/>
            </a:xfrm>
            <a:custGeom>
              <a:rect b="b" l="l" r="r" t="t"/>
              <a:pathLst>
                <a:path extrusionOk="0" h="440450" w="99707">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7" name="Google Shape;3897;p56"/>
            <p:cNvSpPr/>
            <p:nvPr/>
          </p:nvSpPr>
          <p:spPr>
            <a:xfrm>
              <a:off x="9300386" y="2897556"/>
              <a:ext cx="55329" cy="159657"/>
            </a:xfrm>
            <a:custGeom>
              <a:rect b="b" l="l" r="r" t="t"/>
              <a:pathLst>
                <a:path extrusionOk="0" h="159657" w="55329">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8" name="Google Shape;3898;p56"/>
            <p:cNvSpPr/>
            <p:nvPr/>
          </p:nvSpPr>
          <p:spPr>
            <a:xfrm>
              <a:off x="9180817" y="2604943"/>
              <a:ext cx="15758" cy="15775"/>
            </a:xfrm>
            <a:custGeom>
              <a:rect b="b" l="l" r="r" t="t"/>
              <a:pathLst>
                <a:path extrusionOk="0" h="15775" w="15758">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9" name="Google Shape;3899;p56"/>
            <p:cNvSpPr/>
            <p:nvPr/>
          </p:nvSpPr>
          <p:spPr>
            <a:xfrm>
              <a:off x="9023498" y="2682043"/>
              <a:ext cx="61433" cy="22944"/>
            </a:xfrm>
            <a:custGeom>
              <a:rect b="b" l="l" r="r" t="t"/>
              <a:pathLst>
                <a:path extrusionOk="0" h="22944" w="61433">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0" name="Google Shape;3900;p56"/>
            <p:cNvSpPr/>
            <p:nvPr/>
          </p:nvSpPr>
          <p:spPr>
            <a:xfrm>
              <a:off x="9117582" y="2682043"/>
              <a:ext cx="61432" cy="22944"/>
            </a:xfrm>
            <a:custGeom>
              <a:rect b="b" l="l" r="r" t="t"/>
              <a:pathLst>
                <a:path extrusionOk="0" h="22944" w="61432">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1" name="Google Shape;3901;p56"/>
            <p:cNvSpPr/>
            <p:nvPr/>
          </p:nvSpPr>
          <p:spPr>
            <a:xfrm>
              <a:off x="9057092" y="2799955"/>
              <a:ext cx="88450" cy="27960"/>
            </a:xfrm>
            <a:custGeom>
              <a:rect b="b" l="l" r="r" t="t"/>
              <a:pathLst>
                <a:path extrusionOk="0" h="27960" w="8845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2" name="Google Shape;3902;p56"/>
            <p:cNvSpPr/>
            <p:nvPr/>
          </p:nvSpPr>
          <p:spPr>
            <a:xfrm>
              <a:off x="9052012" y="2712999"/>
              <a:ext cx="15758" cy="35256"/>
            </a:xfrm>
            <a:custGeom>
              <a:rect b="b" l="l" r="r" t="t"/>
              <a:pathLst>
                <a:path extrusionOk="0" h="35256" w="15758">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3" name="Google Shape;3903;p56"/>
            <p:cNvSpPr/>
            <p:nvPr/>
          </p:nvSpPr>
          <p:spPr>
            <a:xfrm>
              <a:off x="9134810" y="2712999"/>
              <a:ext cx="15758" cy="35256"/>
            </a:xfrm>
            <a:custGeom>
              <a:rect b="b" l="l" r="r" t="t"/>
              <a:pathLst>
                <a:path extrusionOk="0" h="35256" w="15758">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4" name="Google Shape;3904;p56"/>
            <p:cNvSpPr/>
            <p:nvPr/>
          </p:nvSpPr>
          <p:spPr>
            <a:xfrm>
              <a:off x="9071910" y="2744582"/>
              <a:ext cx="58760" cy="51281"/>
            </a:xfrm>
            <a:custGeom>
              <a:rect b="b" l="l" r="r" t="t"/>
              <a:pathLst>
                <a:path extrusionOk="0" h="51281" w="5876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5" name="Google Shape;3905;p56"/>
            <p:cNvSpPr/>
            <p:nvPr/>
          </p:nvSpPr>
          <p:spPr>
            <a:xfrm>
              <a:off x="8899160" y="2518088"/>
              <a:ext cx="428725" cy="538924"/>
            </a:xfrm>
            <a:custGeom>
              <a:rect b="b" l="l" r="r" t="t"/>
              <a:pathLst>
                <a:path extrusionOk="0" h="538924" w="428725">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06" name="Google Shape;3906;p56"/>
          <p:cNvGrpSpPr/>
          <p:nvPr/>
        </p:nvGrpSpPr>
        <p:grpSpPr>
          <a:xfrm>
            <a:off x="8173956" y="1991549"/>
            <a:ext cx="219181" cy="295007"/>
            <a:chOff x="2816016" y="3178006"/>
            <a:chExt cx="397499" cy="534918"/>
          </a:xfrm>
        </p:grpSpPr>
        <p:sp>
          <p:nvSpPr>
            <p:cNvPr id="3907" name="Google Shape;3907;p56"/>
            <p:cNvSpPr/>
            <p:nvPr/>
          </p:nvSpPr>
          <p:spPr>
            <a:xfrm>
              <a:off x="2816016" y="3178006"/>
              <a:ext cx="397499" cy="534918"/>
            </a:xfrm>
            <a:custGeom>
              <a:rect b="b" l="l" r="r" t="t"/>
              <a:pathLst>
                <a:path extrusionOk="0" h="534918" w="397499">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8" name="Google Shape;3908;p56"/>
            <p:cNvSpPr/>
            <p:nvPr/>
          </p:nvSpPr>
          <p:spPr>
            <a:xfrm>
              <a:off x="2840860" y="3229835"/>
              <a:ext cx="187961" cy="275825"/>
            </a:xfrm>
            <a:custGeom>
              <a:rect b="b" l="l" r="r" t="t"/>
              <a:pathLst>
                <a:path extrusionOk="0" h="275825" w="187961">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9" name="Google Shape;3909;p56"/>
            <p:cNvSpPr/>
            <p:nvPr/>
          </p:nvSpPr>
          <p:spPr>
            <a:xfrm>
              <a:off x="2993729" y="3437006"/>
              <a:ext cx="42182" cy="18841"/>
            </a:xfrm>
            <a:custGeom>
              <a:rect b="b" l="l" r="r" t="t"/>
              <a:pathLst>
                <a:path extrusionOk="0" h="18841" w="42182">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0" name="Google Shape;3910;p56"/>
            <p:cNvSpPr/>
            <p:nvPr/>
          </p:nvSpPr>
          <p:spPr>
            <a:xfrm>
              <a:off x="2982979" y="3481811"/>
              <a:ext cx="64083" cy="21512"/>
            </a:xfrm>
            <a:custGeom>
              <a:rect b="b" l="l" r="r" t="t"/>
              <a:pathLst>
                <a:path extrusionOk="0" h="21512" w="64083">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1" name="Google Shape;3911;p56"/>
            <p:cNvSpPr/>
            <p:nvPr/>
          </p:nvSpPr>
          <p:spPr>
            <a:xfrm>
              <a:off x="3053995" y="3379326"/>
              <a:ext cx="15624" cy="34521"/>
            </a:xfrm>
            <a:custGeom>
              <a:rect b="b" l="l" r="r" t="t"/>
              <a:pathLst>
                <a:path extrusionOk="0" h="34521" w="15624">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2" name="Google Shape;3912;p56"/>
            <p:cNvSpPr/>
            <p:nvPr/>
          </p:nvSpPr>
          <p:spPr>
            <a:xfrm>
              <a:off x="2960513" y="3379326"/>
              <a:ext cx="15624" cy="34521"/>
            </a:xfrm>
            <a:custGeom>
              <a:rect b="b" l="l" r="r" t="t"/>
              <a:pathLst>
                <a:path extrusionOk="0" h="34521" w="15624">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13" name="Google Shape;3913;p56"/>
          <p:cNvGrpSpPr/>
          <p:nvPr/>
        </p:nvGrpSpPr>
        <p:grpSpPr>
          <a:xfrm>
            <a:off x="5562255" y="3737702"/>
            <a:ext cx="198251" cy="285543"/>
            <a:chOff x="9513060" y="2479961"/>
            <a:chExt cx="395868" cy="570174"/>
          </a:xfrm>
        </p:grpSpPr>
        <p:sp>
          <p:nvSpPr>
            <p:cNvPr id="3914" name="Google Shape;3914;p56"/>
            <p:cNvSpPr/>
            <p:nvPr/>
          </p:nvSpPr>
          <p:spPr>
            <a:xfrm>
              <a:off x="9751992" y="2703717"/>
              <a:ext cx="16826" cy="16693"/>
            </a:xfrm>
            <a:custGeom>
              <a:rect b="b" l="l" r="r" t="t"/>
              <a:pathLst>
                <a:path extrusionOk="0" h="16693" w="16826">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5" name="Google Shape;3915;p56"/>
            <p:cNvSpPr/>
            <p:nvPr/>
          </p:nvSpPr>
          <p:spPr>
            <a:xfrm>
              <a:off x="9653236" y="2703717"/>
              <a:ext cx="16826" cy="16693"/>
            </a:xfrm>
            <a:custGeom>
              <a:rect b="b" l="l" r="r" t="t"/>
              <a:pathLst>
                <a:path extrusionOk="0" h="16693" w="16826">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6" name="Google Shape;3916;p56"/>
            <p:cNvSpPr/>
            <p:nvPr/>
          </p:nvSpPr>
          <p:spPr>
            <a:xfrm>
              <a:off x="9513060" y="2479961"/>
              <a:ext cx="395868" cy="570174"/>
            </a:xfrm>
            <a:custGeom>
              <a:rect b="b" l="l" r="r" t="t"/>
              <a:pathLst>
                <a:path extrusionOk="0" h="570174" w="395868">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7" name="Google Shape;3917;p56"/>
            <p:cNvSpPr/>
            <p:nvPr/>
          </p:nvSpPr>
          <p:spPr>
            <a:xfrm>
              <a:off x="9684098" y="2784237"/>
              <a:ext cx="51410" cy="22711"/>
            </a:xfrm>
            <a:custGeom>
              <a:rect b="b" l="l" r="r" t="t"/>
              <a:pathLst>
                <a:path extrusionOk="0" h="22711" w="5141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8" name="Google Shape;3918;p56"/>
            <p:cNvSpPr/>
            <p:nvPr/>
          </p:nvSpPr>
          <p:spPr>
            <a:xfrm>
              <a:off x="9554444" y="2879029"/>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9" name="Google Shape;3919;p56"/>
            <p:cNvSpPr/>
            <p:nvPr/>
          </p:nvSpPr>
          <p:spPr>
            <a:xfrm>
              <a:off x="9554444" y="2837630"/>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0" name="Google Shape;3920;p56"/>
            <p:cNvSpPr/>
            <p:nvPr/>
          </p:nvSpPr>
          <p:spPr>
            <a:xfrm>
              <a:off x="9560054" y="2796297"/>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1" name="Google Shape;3921;p56"/>
            <p:cNvSpPr/>
            <p:nvPr/>
          </p:nvSpPr>
          <p:spPr>
            <a:xfrm>
              <a:off x="9565595" y="2754898"/>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2" name="Google Shape;3922;p56"/>
            <p:cNvSpPr/>
            <p:nvPr/>
          </p:nvSpPr>
          <p:spPr>
            <a:xfrm>
              <a:off x="9838029" y="2879029"/>
              <a:ext cx="29181" cy="21601"/>
            </a:xfrm>
            <a:custGeom>
              <a:rect b="b" l="l" r="r" t="t"/>
              <a:pathLst>
                <a:path extrusionOk="0" h="21601" w="29181">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3" name="Google Shape;3923;p56"/>
            <p:cNvSpPr/>
            <p:nvPr/>
          </p:nvSpPr>
          <p:spPr>
            <a:xfrm>
              <a:off x="9838029" y="2837697"/>
              <a:ext cx="29181" cy="21601"/>
            </a:xfrm>
            <a:custGeom>
              <a:rect b="b" l="l" r="r" t="t"/>
              <a:pathLst>
                <a:path extrusionOk="0" h="21601" w="29181">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4" name="Google Shape;3924;p56"/>
            <p:cNvSpPr/>
            <p:nvPr/>
          </p:nvSpPr>
          <p:spPr>
            <a:xfrm>
              <a:off x="9832353" y="2796289"/>
              <a:ext cx="29181" cy="21609"/>
            </a:xfrm>
            <a:custGeom>
              <a:rect b="b" l="l" r="r" t="t"/>
              <a:pathLst>
                <a:path extrusionOk="0" h="21609" w="29181">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5" name="Google Shape;3925;p56"/>
            <p:cNvSpPr/>
            <p:nvPr/>
          </p:nvSpPr>
          <p:spPr>
            <a:xfrm>
              <a:off x="9826811" y="2754965"/>
              <a:ext cx="29180" cy="21601"/>
            </a:xfrm>
            <a:custGeom>
              <a:rect b="b" l="l" r="r" t="t"/>
              <a:pathLst>
                <a:path extrusionOk="0" h="21601" w="2918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26" name="Google Shape;3926;p56"/>
          <p:cNvGrpSpPr/>
          <p:nvPr/>
        </p:nvGrpSpPr>
        <p:grpSpPr>
          <a:xfrm>
            <a:off x="8169413" y="3736638"/>
            <a:ext cx="228267" cy="287671"/>
            <a:chOff x="604393" y="3489301"/>
            <a:chExt cx="396504" cy="499862"/>
          </a:xfrm>
        </p:grpSpPr>
        <p:sp>
          <p:nvSpPr>
            <p:cNvPr id="3927" name="Google Shape;3927;p56"/>
            <p:cNvSpPr/>
            <p:nvPr/>
          </p:nvSpPr>
          <p:spPr>
            <a:xfrm>
              <a:off x="604393" y="3489301"/>
              <a:ext cx="396504" cy="499862"/>
            </a:xfrm>
            <a:custGeom>
              <a:rect b="b" l="l" r="r" t="t"/>
              <a:pathLst>
                <a:path extrusionOk="0" h="499862" w="396504">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8" name="Google Shape;3928;p56"/>
            <p:cNvSpPr/>
            <p:nvPr/>
          </p:nvSpPr>
          <p:spPr>
            <a:xfrm>
              <a:off x="782061" y="3747329"/>
              <a:ext cx="41899" cy="17878"/>
            </a:xfrm>
            <a:custGeom>
              <a:rect b="b" l="l" r="r" t="t"/>
              <a:pathLst>
                <a:path extrusionOk="0" h="17878" w="41899">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9" name="Google Shape;3929;p56"/>
            <p:cNvSpPr/>
            <p:nvPr/>
          </p:nvSpPr>
          <p:spPr>
            <a:xfrm>
              <a:off x="780509" y="3613633"/>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0" name="Google Shape;3930;p56"/>
            <p:cNvSpPr/>
            <p:nvPr/>
          </p:nvSpPr>
          <p:spPr>
            <a:xfrm>
              <a:off x="781043" y="3526294"/>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1" name="Google Shape;3931;p56"/>
            <p:cNvSpPr/>
            <p:nvPr/>
          </p:nvSpPr>
          <p:spPr>
            <a:xfrm>
              <a:off x="936290" y="3954175"/>
              <a:ext cx="14690" cy="34655"/>
            </a:xfrm>
            <a:custGeom>
              <a:rect b="b" l="l" r="r" t="t"/>
              <a:pathLst>
                <a:path extrusionOk="0" h="34655" w="1469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2" name="Google Shape;3932;p56"/>
            <p:cNvSpPr/>
            <p:nvPr/>
          </p:nvSpPr>
          <p:spPr>
            <a:xfrm>
              <a:off x="862239" y="3614100"/>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3" name="Google Shape;3933;p56"/>
            <p:cNvSpPr/>
            <p:nvPr/>
          </p:nvSpPr>
          <p:spPr>
            <a:xfrm>
              <a:off x="698846" y="3614167"/>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4" name="Google Shape;3934;p56"/>
            <p:cNvSpPr/>
            <p:nvPr/>
          </p:nvSpPr>
          <p:spPr>
            <a:xfrm>
              <a:off x="776836" y="3804670"/>
              <a:ext cx="51281" cy="14690"/>
            </a:xfrm>
            <a:custGeom>
              <a:rect b="b" l="l" r="r" t="t"/>
              <a:pathLst>
                <a:path extrusionOk="0" h="14690" w="51281">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5" name="Google Shape;3935;p56"/>
            <p:cNvSpPr/>
            <p:nvPr/>
          </p:nvSpPr>
          <p:spPr>
            <a:xfrm>
              <a:off x="839536"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6" name="Google Shape;3936;p56"/>
            <p:cNvSpPr/>
            <p:nvPr/>
          </p:nvSpPr>
          <p:spPr>
            <a:xfrm>
              <a:off x="750728"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7" name="Google Shape;3937;p56"/>
          <p:cNvGrpSpPr/>
          <p:nvPr/>
        </p:nvGrpSpPr>
        <p:grpSpPr>
          <a:xfrm>
            <a:off x="5964895" y="3738686"/>
            <a:ext cx="268908" cy="283576"/>
            <a:chOff x="1142210" y="3498449"/>
            <a:chExt cx="451719" cy="476358"/>
          </a:xfrm>
        </p:grpSpPr>
        <p:sp>
          <p:nvSpPr>
            <p:cNvPr id="3938" name="Google Shape;3938;p56"/>
            <p:cNvSpPr/>
            <p:nvPr/>
          </p:nvSpPr>
          <p:spPr>
            <a:xfrm>
              <a:off x="1142210" y="3498449"/>
              <a:ext cx="451719" cy="476358"/>
            </a:xfrm>
            <a:custGeom>
              <a:rect b="b" l="l" r="r" t="t"/>
              <a:pathLst>
                <a:path extrusionOk="0" h="476358" w="451719">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9" name="Google Shape;3939;p56"/>
            <p:cNvSpPr/>
            <p:nvPr/>
          </p:nvSpPr>
          <p:spPr>
            <a:xfrm>
              <a:off x="1349428" y="3739476"/>
              <a:ext cx="36923" cy="16717"/>
            </a:xfrm>
            <a:custGeom>
              <a:rect b="b" l="l" r="r" t="t"/>
              <a:pathLst>
                <a:path extrusionOk="0" h="16717" w="36923">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0" name="Google Shape;3940;p56"/>
            <p:cNvSpPr/>
            <p:nvPr/>
          </p:nvSpPr>
          <p:spPr>
            <a:xfrm>
              <a:off x="1339858" y="3778087"/>
              <a:ext cx="55993" cy="19906"/>
            </a:xfrm>
            <a:custGeom>
              <a:rect b="b" l="l" r="r" t="t"/>
              <a:pathLst>
                <a:path extrusionOk="0" h="19906" w="55993">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1" name="Google Shape;3941;p56"/>
            <p:cNvSpPr/>
            <p:nvPr/>
          </p:nvSpPr>
          <p:spPr>
            <a:xfrm>
              <a:off x="1300641" y="3664414"/>
              <a:ext cx="50605" cy="18663"/>
            </a:xfrm>
            <a:custGeom>
              <a:rect b="b" l="l" r="r" t="t"/>
              <a:pathLst>
                <a:path extrusionOk="0" h="18663" w="50605">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2" name="Google Shape;3942;p56"/>
            <p:cNvSpPr/>
            <p:nvPr/>
          </p:nvSpPr>
          <p:spPr>
            <a:xfrm>
              <a:off x="1384508" y="3664480"/>
              <a:ext cx="50605" cy="18663"/>
            </a:xfrm>
            <a:custGeom>
              <a:rect b="b" l="l" r="r" t="t"/>
              <a:pathLst>
                <a:path extrusionOk="0" h="18663" w="50605">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3" name="Google Shape;3943;p56"/>
            <p:cNvSpPr/>
            <p:nvPr/>
          </p:nvSpPr>
          <p:spPr>
            <a:xfrm>
              <a:off x="1318966"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4" name="Google Shape;3944;p56"/>
            <p:cNvSpPr/>
            <p:nvPr/>
          </p:nvSpPr>
          <p:spPr>
            <a:xfrm>
              <a:off x="1402833"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45" name="Google Shape;3945;p56"/>
          <p:cNvGrpSpPr/>
          <p:nvPr/>
        </p:nvGrpSpPr>
        <p:grpSpPr>
          <a:xfrm>
            <a:off x="8169426" y="3305047"/>
            <a:ext cx="228242" cy="290356"/>
            <a:chOff x="1729639" y="3477349"/>
            <a:chExt cx="430645" cy="547739"/>
          </a:xfrm>
        </p:grpSpPr>
        <p:sp>
          <p:nvSpPr>
            <p:cNvPr id="3946" name="Google Shape;3946;p56"/>
            <p:cNvSpPr/>
            <p:nvPr/>
          </p:nvSpPr>
          <p:spPr>
            <a:xfrm>
              <a:off x="1729639" y="3477349"/>
              <a:ext cx="430645" cy="547605"/>
            </a:xfrm>
            <a:custGeom>
              <a:rect b="b" l="l" r="r" t="t"/>
              <a:pathLst>
                <a:path extrusionOk="0" h="547605" w="430645">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7" name="Google Shape;3947;p56"/>
            <p:cNvSpPr/>
            <p:nvPr/>
          </p:nvSpPr>
          <p:spPr>
            <a:xfrm>
              <a:off x="1812151" y="3989298"/>
              <a:ext cx="16025" cy="35790"/>
            </a:xfrm>
            <a:custGeom>
              <a:rect b="b" l="l" r="r" t="t"/>
              <a:pathLst>
                <a:path extrusionOk="0" h="35790" w="16025">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8" name="Google Shape;3948;p56"/>
            <p:cNvSpPr/>
            <p:nvPr/>
          </p:nvSpPr>
          <p:spPr>
            <a:xfrm>
              <a:off x="1907303" y="3715395"/>
              <a:ext cx="74919" cy="74919"/>
            </a:xfrm>
            <a:custGeom>
              <a:rect b="b" l="l" r="r" t="t"/>
              <a:pathLst>
                <a:path extrusionOk="0" h="74919" w="74919">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9" name="Google Shape;3949;p56"/>
            <p:cNvSpPr/>
            <p:nvPr/>
          </p:nvSpPr>
          <p:spPr>
            <a:xfrm>
              <a:off x="1996111"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0" name="Google Shape;3950;p56"/>
            <p:cNvSpPr/>
            <p:nvPr/>
          </p:nvSpPr>
          <p:spPr>
            <a:xfrm>
              <a:off x="1877389"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1" name="Google Shape;3951;p56"/>
            <p:cNvSpPr/>
            <p:nvPr/>
          </p:nvSpPr>
          <p:spPr>
            <a:xfrm>
              <a:off x="1901772" y="3803134"/>
              <a:ext cx="87049" cy="48143"/>
            </a:xfrm>
            <a:custGeom>
              <a:rect b="b" l="l" r="r" t="t"/>
              <a:pathLst>
                <a:path extrusionOk="0" h="48143" w="87049">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2" name="Google Shape;3952;p56"/>
            <p:cNvSpPr/>
            <p:nvPr/>
          </p:nvSpPr>
          <p:spPr>
            <a:xfrm>
              <a:off x="1877389"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3" name="Google Shape;3953;p56"/>
            <p:cNvSpPr/>
            <p:nvPr/>
          </p:nvSpPr>
          <p:spPr>
            <a:xfrm>
              <a:off x="1877389"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4" name="Google Shape;3954;p56"/>
            <p:cNvSpPr/>
            <p:nvPr/>
          </p:nvSpPr>
          <p:spPr>
            <a:xfrm>
              <a:off x="1996111"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5" name="Google Shape;3955;p56"/>
            <p:cNvSpPr/>
            <p:nvPr/>
          </p:nvSpPr>
          <p:spPr>
            <a:xfrm>
              <a:off x="1996111"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56" name="Google Shape;3956;p56"/>
          <p:cNvGrpSpPr/>
          <p:nvPr/>
        </p:nvGrpSpPr>
        <p:grpSpPr>
          <a:xfrm>
            <a:off x="7273192" y="3736123"/>
            <a:ext cx="274581" cy="288701"/>
            <a:chOff x="3555984" y="3414449"/>
            <a:chExt cx="550815" cy="579255"/>
          </a:xfrm>
        </p:grpSpPr>
        <p:sp>
          <p:nvSpPr>
            <p:cNvPr id="3957" name="Google Shape;3957;p56"/>
            <p:cNvSpPr/>
            <p:nvPr/>
          </p:nvSpPr>
          <p:spPr>
            <a:xfrm>
              <a:off x="3555984" y="3414449"/>
              <a:ext cx="449726" cy="579188"/>
            </a:xfrm>
            <a:custGeom>
              <a:rect b="b" l="l" r="r" t="t"/>
              <a:pathLst>
                <a:path extrusionOk="0" h="579188" w="449726">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8" name="Google Shape;3958;p56"/>
            <p:cNvSpPr/>
            <p:nvPr/>
          </p:nvSpPr>
          <p:spPr>
            <a:xfrm>
              <a:off x="3989869" y="3894865"/>
              <a:ext cx="116930" cy="98839"/>
            </a:xfrm>
            <a:custGeom>
              <a:rect b="b" l="l" r="r" t="t"/>
              <a:pathLst>
                <a:path extrusionOk="0" h="98839" w="11693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9" name="Google Shape;3959;p56"/>
            <p:cNvSpPr/>
            <p:nvPr/>
          </p:nvSpPr>
          <p:spPr>
            <a:xfrm>
              <a:off x="3743159" y="3952105"/>
              <a:ext cx="176614" cy="41599"/>
            </a:xfrm>
            <a:custGeom>
              <a:rect b="b" l="l" r="r" t="t"/>
              <a:pathLst>
                <a:path extrusionOk="0" h="41599" w="176614">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0" name="Google Shape;3960;p56"/>
            <p:cNvSpPr/>
            <p:nvPr/>
          </p:nvSpPr>
          <p:spPr>
            <a:xfrm>
              <a:off x="3809002" y="3706919"/>
              <a:ext cx="44965" cy="20360"/>
            </a:xfrm>
            <a:custGeom>
              <a:rect b="b" l="l" r="r" t="t"/>
              <a:pathLst>
                <a:path extrusionOk="0" h="20360" w="44965">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1" name="Google Shape;3961;p56"/>
            <p:cNvSpPr/>
            <p:nvPr/>
          </p:nvSpPr>
          <p:spPr>
            <a:xfrm>
              <a:off x="3797299" y="3753880"/>
              <a:ext cx="68268" cy="24214"/>
            </a:xfrm>
            <a:custGeom>
              <a:rect b="b" l="l" r="r" t="t"/>
              <a:pathLst>
                <a:path extrusionOk="0" h="24214" w="68268">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2" name="Google Shape;3962;p56"/>
            <p:cNvSpPr/>
            <p:nvPr/>
          </p:nvSpPr>
          <p:spPr>
            <a:xfrm>
              <a:off x="3749556" y="3615419"/>
              <a:ext cx="61657" cy="22665"/>
            </a:xfrm>
            <a:custGeom>
              <a:rect b="b" l="l" r="r" t="t"/>
              <a:pathLst>
                <a:path extrusionOk="0" h="22665" w="61657">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3" name="Google Shape;3963;p56"/>
            <p:cNvSpPr/>
            <p:nvPr/>
          </p:nvSpPr>
          <p:spPr>
            <a:xfrm>
              <a:off x="3851786" y="3615486"/>
              <a:ext cx="61590" cy="22665"/>
            </a:xfrm>
            <a:custGeom>
              <a:rect b="b" l="l" r="r" t="t"/>
              <a:pathLst>
                <a:path extrusionOk="0" h="22665" w="6159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4" name="Google Shape;3964;p56"/>
            <p:cNvSpPr/>
            <p:nvPr/>
          </p:nvSpPr>
          <p:spPr>
            <a:xfrm>
              <a:off x="3771872"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5" name="Google Shape;3965;p56"/>
            <p:cNvSpPr/>
            <p:nvPr/>
          </p:nvSpPr>
          <p:spPr>
            <a:xfrm>
              <a:off x="3874101"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6" name="Google Shape;3966;p56"/>
            <p:cNvSpPr/>
            <p:nvPr/>
          </p:nvSpPr>
          <p:spPr>
            <a:xfrm>
              <a:off x="36658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7" name="Google Shape;3967;p56"/>
            <p:cNvSpPr/>
            <p:nvPr/>
          </p:nvSpPr>
          <p:spPr>
            <a:xfrm>
              <a:off x="39801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68" name="Google Shape;3968;p56"/>
          <p:cNvGrpSpPr/>
          <p:nvPr/>
        </p:nvGrpSpPr>
        <p:grpSpPr>
          <a:xfrm>
            <a:off x="5545828" y="4168680"/>
            <a:ext cx="231106" cy="295899"/>
            <a:chOff x="4598321" y="3464395"/>
            <a:chExt cx="388217" cy="497058"/>
          </a:xfrm>
        </p:grpSpPr>
        <p:sp>
          <p:nvSpPr>
            <p:cNvPr id="3969" name="Google Shape;3969;p56"/>
            <p:cNvSpPr/>
            <p:nvPr/>
          </p:nvSpPr>
          <p:spPr>
            <a:xfrm>
              <a:off x="4738344"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0" name="Google Shape;3970;p56"/>
            <p:cNvSpPr/>
            <p:nvPr/>
          </p:nvSpPr>
          <p:spPr>
            <a:xfrm>
              <a:off x="4831692"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1" name="Google Shape;3971;p56"/>
            <p:cNvSpPr/>
            <p:nvPr/>
          </p:nvSpPr>
          <p:spPr>
            <a:xfrm>
              <a:off x="4730531" y="3635668"/>
              <a:ext cx="30114" cy="14556"/>
            </a:xfrm>
            <a:custGeom>
              <a:rect b="b" l="l" r="r" t="t"/>
              <a:pathLst>
                <a:path extrusionOk="0" h="14556" w="30114">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2" name="Google Shape;3972;p56"/>
            <p:cNvSpPr/>
            <p:nvPr/>
          </p:nvSpPr>
          <p:spPr>
            <a:xfrm>
              <a:off x="4823947" y="3635668"/>
              <a:ext cx="30114" cy="14556"/>
            </a:xfrm>
            <a:custGeom>
              <a:rect b="b" l="l" r="r" t="t"/>
              <a:pathLst>
                <a:path extrusionOk="0" h="14556" w="30114">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3" name="Google Shape;3973;p56"/>
            <p:cNvSpPr/>
            <p:nvPr/>
          </p:nvSpPr>
          <p:spPr>
            <a:xfrm>
              <a:off x="4769460" y="3744641"/>
              <a:ext cx="45672" cy="14556"/>
            </a:xfrm>
            <a:custGeom>
              <a:rect b="b" l="l" r="r" t="t"/>
              <a:pathLst>
                <a:path extrusionOk="0" h="14556" w="45672">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4" name="Google Shape;3974;p56"/>
            <p:cNvSpPr/>
            <p:nvPr/>
          </p:nvSpPr>
          <p:spPr>
            <a:xfrm>
              <a:off x="4598321" y="3464395"/>
              <a:ext cx="388217" cy="497058"/>
            </a:xfrm>
            <a:custGeom>
              <a:rect b="b" l="l" r="r" t="t"/>
              <a:pathLst>
                <a:path extrusionOk="0" h="497058" w="388217">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75" name="Google Shape;3975;p56"/>
          <p:cNvGrpSpPr/>
          <p:nvPr/>
        </p:nvGrpSpPr>
        <p:grpSpPr>
          <a:xfrm>
            <a:off x="6866045" y="1556800"/>
            <a:ext cx="225031" cy="288072"/>
            <a:chOff x="6248839" y="1967937"/>
            <a:chExt cx="280273" cy="358744"/>
          </a:xfrm>
        </p:grpSpPr>
        <p:sp>
          <p:nvSpPr>
            <p:cNvPr id="3976" name="Google Shape;3976;p56"/>
            <p:cNvSpPr/>
            <p:nvPr/>
          </p:nvSpPr>
          <p:spPr>
            <a:xfrm>
              <a:off x="6383859" y="2316449"/>
              <a:ext cx="10613" cy="10233"/>
            </a:xfrm>
            <a:custGeom>
              <a:rect b="b" l="l" r="r" t="t"/>
              <a:pathLst>
                <a:path extrusionOk="0" h="323" w="335">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6"/>
            <p:cNvSpPr/>
            <p:nvPr/>
          </p:nvSpPr>
          <p:spPr>
            <a:xfrm>
              <a:off x="6248839" y="1967937"/>
              <a:ext cx="280273" cy="358364"/>
            </a:xfrm>
            <a:custGeom>
              <a:rect b="b" l="l" r="r" t="t"/>
              <a:pathLst>
                <a:path extrusionOk="0" h="11312" w="8847">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6"/>
            <p:cNvSpPr/>
            <p:nvPr/>
          </p:nvSpPr>
          <p:spPr>
            <a:xfrm>
              <a:off x="6445730" y="2238009"/>
              <a:ext cx="10201" cy="88672"/>
            </a:xfrm>
            <a:custGeom>
              <a:rect b="b" l="l" r="r" t="t"/>
              <a:pathLst>
                <a:path extrusionOk="0" h="2799" w="322">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6"/>
            <p:cNvSpPr/>
            <p:nvPr/>
          </p:nvSpPr>
          <p:spPr>
            <a:xfrm>
              <a:off x="6383859" y="2249319"/>
              <a:ext cx="10613" cy="10581"/>
            </a:xfrm>
            <a:custGeom>
              <a:rect b="b" l="l" r="r" t="t"/>
              <a:pathLst>
                <a:path extrusionOk="0" h="334" w="335">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6"/>
            <p:cNvSpPr/>
            <p:nvPr/>
          </p:nvSpPr>
          <p:spPr>
            <a:xfrm>
              <a:off x="6383859" y="2282868"/>
              <a:ext cx="10613" cy="10613"/>
            </a:xfrm>
            <a:custGeom>
              <a:rect b="b" l="l" r="r" t="t"/>
              <a:pathLst>
                <a:path extrusionOk="0" h="335" w="335">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6"/>
            <p:cNvSpPr/>
            <p:nvPr/>
          </p:nvSpPr>
          <p:spPr>
            <a:xfrm>
              <a:off x="6378220" y="2154247"/>
              <a:ext cx="21891" cy="10233"/>
            </a:xfrm>
            <a:custGeom>
              <a:rect b="b" l="l" r="r" t="t"/>
              <a:pathLst>
                <a:path extrusionOk="0" h="323" w="691">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56"/>
          <p:cNvGrpSpPr/>
          <p:nvPr/>
        </p:nvGrpSpPr>
        <p:grpSpPr>
          <a:xfrm>
            <a:off x="7297521" y="3296922"/>
            <a:ext cx="224993" cy="300082"/>
            <a:chOff x="5807156" y="2881113"/>
            <a:chExt cx="261043" cy="348163"/>
          </a:xfrm>
        </p:grpSpPr>
        <p:sp>
          <p:nvSpPr>
            <p:cNvPr id="3983" name="Google Shape;3983;p56"/>
            <p:cNvSpPr/>
            <p:nvPr/>
          </p:nvSpPr>
          <p:spPr>
            <a:xfrm>
              <a:off x="5807156" y="2881113"/>
              <a:ext cx="261043" cy="348163"/>
            </a:xfrm>
            <a:custGeom>
              <a:rect b="b" l="l" r="r" t="t"/>
              <a:pathLst>
                <a:path extrusionOk="0" h="10990" w="824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6"/>
            <p:cNvSpPr/>
            <p:nvPr/>
          </p:nvSpPr>
          <p:spPr>
            <a:xfrm>
              <a:off x="5916547" y="3055828"/>
              <a:ext cx="43402" cy="15396"/>
            </a:xfrm>
            <a:custGeom>
              <a:rect b="b" l="l" r="r" t="t"/>
              <a:pathLst>
                <a:path extrusionOk="0" h="486" w="137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6"/>
            <p:cNvSpPr/>
            <p:nvPr/>
          </p:nvSpPr>
          <p:spPr>
            <a:xfrm>
              <a:off x="5900707" y="3012363"/>
              <a:ext cx="10201" cy="15492"/>
            </a:xfrm>
            <a:custGeom>
              <a:rect b="b" l="l" r="r" t="t"/>
              <a:pathLst>
                <a:path extrusionOk="0" h="489" w="322">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6"/>
            <p:cNvSpPr/>
            <p:nvPr/>
          </p:nvSpPr>
          <p:spPr>
            <a:xfrm>
              <a:off x="5965556" y="3012363"/>
              <a:ext cx="10613" cy="15492"/>
            </a:xfrm>
            <a:custGeom>
              <a:rect b="b" l="l" r="r" t="t"/>
              <a:pathLst>
                <a:path extrusionOk="0" h="489" w="335">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6"/>
            <p:cNvSpPr/>
            <p:nvPr/>
          </p:nvSpPr>
          <p:spPr>
            <a:xfrm>
              <a:off x="5933116" y="3206625"/>
              <a:ext cx="10613" cy="10201"/>
            </a:xfrm>
            <a:custGeom>
              <a:rect b="b" l="l" r="r" t="t"/>
              <a:pathLst>
                <a:path extrusionOk="0" h="322" w="335">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56"/>
          <p:cNvGrpSpPr/>
          <p:nvPr/>
        </p:nvGrpSpPr>
        <p:grpSpPr>
          <a:xfrm>
            <a:off x="5966053" y="1990936"/>
            <a:ext cx="265148" cy="283511"/>
            <a:chOff x="6662932" y="1247775"/>
            <a:chExt cx="4910139" cy="5164137"/>
          </a:xfrm>
        </p:grpSpPr>
        <p:sp>
          <p:nvSpPr>
            <p:cNvPr id="3989" name="Google Shape;3989;p56"/>
            <p:cNvSpPr/>
            <p:nvPr/>
          </p:nvSpPr>
          <p:spPr>
            <a:xfrm>
              <a:off x="6662932" y="1247775"/>
              <a:ext cx="4910139" cy="5164137"/>
            </a:xfrm>
            <a:custGeom>
              <a:rect b="b" l="l" r="r" t="t"/>
              <a:pathLst>
                <a:path extrusionOk="0" h="2056" w="1955">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0" name="Google Shape;3990;p56"/>
            <p:cNvSpPr/>
            <p:nvPr/>
          </p:nvSpPr>
          <p:spPr>
            <a:xfrm>
              <a:off x="8894763" y="3856038"/>
              <a:ext cx="420688" cy="190500"/>
            </a:xfrm>
            <a:custGeom>
              <a:rect b="b" l="l" r="r" t="t"/>
              <a:pathLst>
                <a:path extrusionOk="0" h="76" w="167">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1" name="Google Shape;3991;p56"/>
            <p:cNvSpPr/>
            <p:nvPr/>
          </p:nvSpPr>
          <p:spPr>
            <a:xfrm>
              <a:off x="8793163" y="4271963"/>
              <a:ext cx="627063" cy="227012"/>
            </a:xfrm>
            <a:custGeom>
              <a:rect b="b" l="l" r="r" t="t"/>
              <a:pathLst>
                <a:path extrusionOk="0" h="90" w="25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2" name="Google Shape;3992;p56"/>
            <p:cNvSpPr/>
            <p:nvPr/>
          </p:nvSpPr>
          <p:spPr>
            <a:xfrm>
              <a:off x="8367713" y="3033713"/>
              <a:ext cx="568325" cy="233363"/>
            </a:xfrm>
            <a:custGeom>
              <a:rect b="b" l="l" r="r" t="t"/>
              <a:pathLst>
                <a:path extrusionOk="0" h="93" w="226">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3" name="Google Shape;3993;p56"/>
            <p:cNvSpPr/>
            <p:nvPr/>
          </p:nvSpPr>
          <p:spPr>
            <a:xfrm>
              <a:off x="8575676" y="3343275"/>
              <a:ext cx="150813" cy="338138"/>
            </a:xfrm>
            <a:custGeom>
              <a:rect b="b" l="l" r="r" t="t"/>
              <a:pathLst>
                <a:path extrusionOk="0" h="135" w="6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94" name="Google Shape;3994;p56"/>
          <p:cNvGrpSpPr/>
          <p:nvPr/>
        </p:nvGrpSpPr>
        <p:grpSpPr>
          <a:xfrm>
            <a:off x="1594847" y="1986405"/>
            <a:ext cx="285850" cy="285816"/>
            <a:chOff x="2613025" y="6299681"/>
            <a:chExt cx="567952" cy="559218"/>
          </a:xfrm>
        </p:grpSpPr>
        <p:sp>
          <p:nvSpPr>
            <p:cNvPr id="3995" name="Google Shape;3995;p56"/>
            <p:cNvSpPr/>
            <p:nvPr/>
          </p:nvSpPr>
          <p:spPr>
            <a:xfrm>
              <a:off x="2689743" y="6551568"/>
              <a:ext cx="64986" cy="65093"/>
            </a:xfrm>
            <a:custGeom>
              <a:rect b="b" l="l" r="r" t="t"/>
              <a:pathLst>
                <a:path extrusionOk="0" h="313" w="312">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6" name="Google Shape;3996;p56"/>
            <p:cNvSpPr/>
            <p:nvPr/>
          </p:nvSpPr>
          <p:spPr>
            <a:xfrm>
              <a:off x="2767754" y="6551568"/>
              <a:ext cx="64784" cy="65093"/>
            </a:xfrm>
            <a:custGeom>
              <a:rect b="b" l="l" r="r" t="t"/>
              <a:pathLst>
                <a:path extrusionOk="0" h="313" w="312">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7" name="Google Shape;3997;p56"/>
            <p:cNvSpPr/>
            <p:nvPr/>
          </p:nvSpPr>
          <p:spPr>
            <a:xfrm>
              <a:off x="2845766" y="6551568"/>
              <a:ext cx="65093" cy="65093"/>
            </a:xfrm>
            <a:custGeom>
              <a:rect b="b" l="l" r="r" t="t"/>
              <a:pathLst>
                <a:path extrusionOk="0" h="313" w="313">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8" name="Google Shape;3998;p56"/>
            <p:cNvSpPr/>
            <p:nvPr/>
          </p:nvSpPr>
          <p:spPr>
            <a:xfrm>
              <a:off x="2923648" y="6551568"/>
              <a:ext cx="65093" cy="65093"/>
            </a:xfrm>
            <a:custGeom>
              <a:rect b="b" l="l" r="r" t="t"/>
              <a:pathLst>
                <a:path extrusionOk="0" h="313" w="313">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9" name="Google Shape;3999;p56"/>
            <p:cNvSpPr/>
            <p:nvPr/>
          </p:nvSpPr>
          <p:spPr>
            <a:xfrm>
              <a:off x="2613025" y="6299681"/>
              <a:ext cx="567952" cy="559218"/>
            </a:xfrm>
            <a:custGeom>
              <a:rect b="b" l="l" r="r" t="t"/>
              <a:pathLst>
                <a:path extrusionOk="0" h="2689" w="2731">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00" name="Google Shape;4000;p56"/>
          <p:cNvGrpSpPr/>
          <p:nvPr/>
        </p:nvGrpSpPr>
        <p:grpSpPr>
          <a:xfrm>
            <a:off x="2909357" y="2869718"/>
            <a:ext cx="265141" cy="282827"/>
            <a:chOff x="4283699" y="2858592"/>
            <a:chExt cx="278538" cy="297119"/>
          </a:xfrm>
        </p:grpSpPr>
        <p:grpSp>
          <p:nvGrpSpPr>
            <p:cNvPr id="4001" name="Google Shape;4001;p56"/>
            <p:cNvGrpSpPr/>
            <p:nvPr/>
          </p:nvGrpSpPr>
          <p:grpSpPr>
            <a:xfrm>
              <a:off x="4329739" y="2910394"/>
              <a:ext cx="135447" cy="213130"/>
              <a:chOff x="4304285" y="3299390"/>
              <a:chExt cx="135447" cy="213130"/>
            </a:xfrm>
          </p:grpSpPr>
          <p:sp>
            <p:nvSpPr>
              <p:cNvPr id="4002" name="Google Shape;4002;p56"/>
              <p:cNvSpPr/>
              <p:nvPr/>
            </p:nvSpPr>
            <p:spPr>
              <a:xfrm>
                <a:off x="4304969" y="3449448"/>
                <a:ext cx="134078" cy="9004"/>
              </a:xfrm>
              <a:custGeom>
                <a:rect b="b" l="l" r="r" t="t"/>
                <a:pathLst>
                  <a:path extrusionOk="0" h="421" w="6269">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6"/>
              <p:cNvSpPr/>
              <p:nvPr/>
            </p:nvSpPr>
            <p:spPr>
              <a:xfrm>
                <a:off x="4366588" y="3503517"/>
                <a:ext cx="72461" cy="9004"/>
              </a:xfrm>
              <a:custGeom>
                <a:rect b="b" l="l" r="r" t="t"/>
                <a:pathLst>
                  <a:path extrusionOk="0" h="421" w="3388">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6"/>
              <p:cNvSpPr/>
              <p:nvPr/>
            </p:nvSpPr>
            <p:spPr>
              <a:xfrm>
                <a:off x="4304969" y="3427012"/>
                <a:ext cx="134078" cy="8983"/>
              </a:xfrm>
              <a:custGeom>
                <a:rect b="b" l="l" r="r" t="t"/>
                <a:pathLst>
                  <a:path extrusionOk="0" h="420" w="6269">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6"/>
              <p:cNvSpPr/>
              <p:nvPr/>
            </p:nvSpPr>
            <p:spPr>
              <a:xfrm>
                <a:off x="4304969" y="3404555"/>
                <a:ext cx="134078" cy="9004"/>
              </a:xfrm>
              <a:custGeom>
                <a:rect b="b" l="l" r="r" t="t"/>
                <a:pathLst>
                  <a:path extrusionOk="0" h="421" w="6269">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6"/>
              <p:cNvSpPr/>
              <p:nvPr/>
            </p:nvSpPr>
            <p:spPr>
              <a:xfrm>
                <a:off x="4304285" y="3382097"/>
                <a:ext cx="135447" cy="9026"/>
              </a:xfrm>
              <a:custGeom>
                <a:rect b="b" l="l" r="r" t="t"/>
                <a:pathLst>
                  <a:path extrusionOk="0" h="422" w="6333">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6"/>
              <p:cNvSpPr/>
              <p:nvPr/>
            </p:nvSpPr>
            <p:spPr>
              <a:xfrm>
                <a:off x="4357327" y="3315987"/>
                <a:ext cx="19078" cy="50838"/>
              </a:xfrm>
              <a:custGeom>
                <a:rect b="b" l="l" r="r" t="t"/>
                <a:pathLst>
                  <a:path extrusionOk="0" h="2377" w="892">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6"/>
              <p:cNvSpPr/>
              <p:nvPr/>
            </p:nvSpPr>
            <p:spPr>
              <a:xfrm>
                <a:off x="4356728" y="3360046"/>
                <a:ext cx="30370" cy="8833"/>
              </a:xfrm>
              <a:custGeom>
                <a:rect b="b" l="l" r="r" t="t"/>
                <a:pathLst>
                  <a:path extrusionOk="0" h="413" w="142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6"/>
              <p:cNvSpPr/>
              <p:nvPr/>
            </p:nvSpPr>
            <p:spPr>
              <a:xfrm>
                <a:off x="4360064" y="3299390"/>
                <a:ext cx="16340" cy="13987"/>
              </a:xfrm>
              <a:custGeom>
                <a:rect b="b" l="l" r="r" t="t"/>
                <a:pathLst>
                  <a:path extrusionOk="0" h="654" w="764">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56"/>
            <p:cNvGrpSpPr/>
            <p:nvPr/>
          </p:nvGrpSpPr>
          <p:grpSpPr>
            <a:xfrm>
              <a:off x="4283699" y="2858592"/>
              <a:ext cx="278538" cy="297119"/>
              <a:chOff x="3127067" y="4261321"/>
              <a:chExt cx="240950" cy="259901"/>
            </a:xfrm>
          </p:grpSpPr>
          <p:sp>
            <p:nvSpPr>
              <p:cNvPr id="4011" name="Google Shape;4011;p56"/>
              <p:cNvSpPr/>
              <p:nvPr/>
            </p:nvSpPr>
            <p:spPr>
              <a:xfrm>
                <a:off x="3127143" y="4261321"/>
                <a:ext cx="194403" cy="259901"/>
              </a:xfrm>
              <a:custGeom>
                <a:rect b="b" l="l" r="r" t="t"/>
                <a:pathLst>
                  <a:path extrusionOk="0" h="13670" w="10225">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6"/>
              <p:cNvSpPr/>
              <p:nvPr/>
            </p:nvSpPr>
            <p:spPr>
              <a:xfrm>
                <a:off x="3127067" y="4261321"/>
                <a:ext cx="124380" cy="211001"/>
              </a:xfrm>
              <a:custGeom>
                <a:rect b="b" l="l" r="r" t="t"/>
                <a:pathLst>
                  <a:path extrusionOk="0" h="11098" w="6542">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6"/>
              <p:cNvSpPr/>
              <p:nvPr/>
            </p:nvSpPr>
            <p:spPr>
              <a:xfrm>
                <a:off x="3336266" y="4261321"/>
                <a:ext cx="31751" cy="259901"/>
              </a:xfrm>
              <a:custGeom>
                <a:rect b="b" l="l" r="r" t="t"/>
                <a:pathLst>
                  <a:path extrusionOk="0" h="13670" w="167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4" name="Google Shape;4014;p56"/>
          <p:cNvGrpSpPr/>
          <p:nvPr/>
        </p:nvGrpSpPr>
        <p:grpSpPr>
          <a:xfrm>
            <a:off x="6431033" y="3743823"/>
            <a:ext cx="219067" cy="281869"/>
            <a:chOff x="8907463" y="1231901"/>
            <a:chExt cx="3289300" cy="4232274"/>
          </a:xfrm>
        </p:grpSpPr>
        <p:sp>
          <p:nvSpPr>
            <p:cNvPr id="4015" name="Google Shape;4015;p56"/>
            <p:cNvSpPr/>
            <p:nvPr/>
          </p:nvSpPr>
          <p:spPr>
            <a:xfrm>
              <a:off x="10109200" y="2716213"/>
              <a:ext cx="139700" cy="214312"/>
            </a:xfrm>
            <a:custGeom>
              <a:rect b="b" l="l" r="r" t="t"/>
              <a:pathLst>
                <a:path extrusionOk="0" h="92" w="6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6" name="Google Shape;4016;p56"/>
            <p:cNvSpPr/>
            <p:nvPr/>
          </p:nvSpPr>
          <p:spPr>
            <a:xfrm>
              <a:off x="10855325" y="2716213"/>
              <a:ext cx="139700" cy="214312"/>
            </a:xfrm>
            <a:custGeom>
              <a:rect b="b" l="l" r="r" t="t"/>
              <a:pathLst>
                <a:path extrusionOk="0" h="92" w="6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7" name="Google Shape;4017;p56"/>
            <p:cNvSpPr/>
            <p:nvPr/>
          </p:nvSpPr>
          <p:spPr>
            <a:xfrm>
              <a:off x="10142538" y="3163888"/>
              <a:ext cx="819150" cy="439737"/>
            </a:xfrm>
            <a:custGeom>
              <a:rect b="b" l="l" r="r" t="t"/>
              <a:pathLst>
                <a:path extrusionOk="0" h="189" w="352">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8" name="Google Shape;4018;p56"/>
            <p:cNvSpPr/>
            <p:nvPr/>
          </p:nvSpPr>
          <p:spPr>
            <a:xfrm>
              <a:off x="8907463" y="1231901"/>
              <a:ext cx="3289300" cy="4232274"/>
            </a:xfrm>
            <a:custGeom>
              <a:rect b="b" l="l" r="r" t="t"/>
              <a:pathLst>
                <a:path extrusionOk="0" h="1816" w="1412">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398325" y="4172300"/>
            <a:ext cx="8136000" cy="7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51" name="Google Shape;151;p30"/>
          <p:cNvSpPr txBox="1"/>
          <p:nvPr>
            <p:ph idx="1" type="subTitle"/>
          </p:nvPr>
        </p:nvSpPr>
        <p:spPr>
          <a:xfrm>
            <a:off x="1114900" y="228599"/>
            <a:ext cx="27999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2" name="Google Shape;152;p30"/>
          <p:cNvSpPr txBox="1"/>
          <p:nvPr>
            <p:ph idx="2" type="subTitle"/>
          </p:nvPr>
        </p:nvSpPr>
        <p:spPr>
          <a:xfrm>
            <a:off x="1114900" y="859811"/>
            <a:ext cx="27999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3" name="Google Shape;153;p30"/>
          <p:cNvSpPr txBox="1"/>
          <p:nvPr>
            <p:ph idx="3" type="subTitle"/>
          </p:nvPr>
        </p:nvSpPr>
        <p:spPr>
          <a:xfrm>
            <a:off x="1114900" y="1500601"/>
            <a:ext cx="27999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4" name="Google Shape;154;p30"/>
          <p:cNvSpPr txBox="1"/>
          <p:nvPr>
            <p:ph idx="4" type="subTitle"/>
          </p:nvPr>
        </p:nvSpPr>
        <p:spPr>
          <a:xfrm>
            <a:off x="1114900" y="2130429"/>
            <a:ext cx="27999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5" name="Google Shape;155;p30"/>
          <p:cNvSpPr txBox="1"/>
          <p:nvPr>
            <p:ph idx="5" type="title"/>
          </p:nvPr>
        </p:nvSpPr>
        <p:spPr>
          <a:xfrm>
            <a:off x="360225" y="2130429"/>
            <a:ext cx="7911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6" name="Google Shape;156;p30"/>
          <p:cNvSpPr txBox="1"/>
          <p:nvPr>
            <p:ph idx="6" type="title"/>
          </p:nvPr>
        </p:nvSpPr>
        <p:spPr>
          <a:xfrm>
            <a:off x="360225" y="859811"/>
            <a:ext cx="7911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7" name="Google Shape;157;p30"/>
          <p:cNvSpPr txBox="1"/>
          <p:nvPr>
            <p:ph idx="7" type="title"/>
          </p:nvPr>
        </p:nvSpPr>
        <p:spPr>
          <a:xfrm>
            <a:off x="360975" y="228599"/>
            <a:ext cx="7896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8" name="Google Shape;158;p30"/>
          <p:cNvSpPr txBox="1"/>
          <p:nvPr>
            <p:ph idx="8" type="title"/>
          </p:nvPr>
        </p:nvSpPr>
        <p:spPr>
          <a:xfrm>
            <a:off x="360225" y="1500601"/>
            <a:ext cx="7911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9" name="Google Shape;159;p30"/>
          <p:cNvSpPr txBox="1"/>
          <p:nvPr>
            <p:ph idx="9" type="subTitle"/>
          </p:nvPr>
        </p:nvSpPr>
        <p:spPr>
          <a:xfrm>
            <a:off x="1114900" y="2760254"/>
            <a:ext cx="27999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60" name="Google Shape;160;p30"/>
          <p:cNvSpPr txBox="1"/>
          <p:nvPr>
            <p:ph idx="13" type="title"/>
          </p:nvPr>
        </p:nvSpPr>
        <p:spPr>
          <a:xfrm>
            <a:off x="360225" y="2760254"/>
            <a:ext cx="7911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61" name="Google Shape;161;p30"/>
          <p:cNvSpPr txBox="1"/>
          <p:nvPr>
            <p:ph idx="14" type="subTitle"/>
          </p:nvPr>
        </p:nvSpPr>
        <p:spPr>
          <a:xfrm>
            <a:off x="1114900" y="3390079"/>
            <a:ext cx="2799900" cy="5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62" name="Google Shape;162;p30"/>
          <p:cNvSpPr txBox="1"/>
          <p:nvPr>
            <p:ph idx="15" type="title"/>
          </p:nvPr>
        </p:nvSpPr>
        <p:spPr>
          <a:xfrm>
            <a:off x="360225" y="3390079"/>
            <a:ext cx="7911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2" name="Shape 4022"/>
        <p:cNvGrpSpPr/>
        <p:nvPr/>
      </p:nvGrpSpPr>
      <p:grpSpPr>
        <a:xfrm>
          <a:off x="0" y="0"/>
          <a:ext cx="0" cy="0"/>
          <a:chOff x="0" y="0"/>
          <a:chExt cx="0" cy="0"/>
        </a:xfrm>
      </p:grpSpPr>
      <p:sp>
        <p:nvSpPr>
          <p:cNvPr id="4023" name="Google Shape;4023;p5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process icons</a:t>
            </a:r>
            <a:endParaRPr/>
          </a:p>
        </p:txBody>
      </p:sp>
      <p:sp>
        <p:nvSpPr>
          <p:cNvPr id="4024" name="Google Shape;4024;p5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arts icons</a:t>
            </a:r>
            <a:endParaRPr/>
          </a:p>
        </p:txBody>
      </p:sp>
      <p:grpSp>
        <p:nvGrpSpPr>
          <p:cNvPr id="4025" name="Google Shape;4025;p57"/>
          <p:cNvGrpSpPr/>
          <p:nvPr/>
        </p:nvGrpSpPr>
        <p:grpSpPr>
          <a:xfrm>
            <a:off x="2478999" y="1561177"/>
            <a:ext cx="255299" cy="276740"/>
            <a:chOff x="3110102" y="1499880"/>
            <a:chExt cx="330613" cy="358379"/>
          </a:xfrm>
        </p:grpSpPr>
        <p:sp>
          <p:nvSpPr>
            <p:cNvPr id="4026" name="Google Shape;4026;p57"/>
            <p:cNvSpPr/>
            <p:nvPr/>
          </p:nvSpPr>
          <p:spPr>
            <a:xfrm>
              <a:off x="3385024" y="1775979"/>
              <a:ext cx="55341" cy="71211"/>
            </a:xfrm>
            <a:custGeom>
              <a:rect b="b" l="l" r="r" t="t"/>
              <a:pathLst>
                <a:path extrusionOk="0" h="2239" w="174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a:off x="3347176" y="1535501"/>
              <a:ext cx="93189" cy="61765"/>
            </a:xfrm>
            <a:custGeom>
              <a:rect b="b" l="l" r="r" t="t"/>
              <a:pathLst>
                <a:path extrusionOk="0" h="1942" w="293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3110102" y="1580728"/>
              <a:ext cx="330613" cy="277530"/>
            </a:xfrm>
            <a:custGeom>
              <a:rect b="b" l="l" r="r" t="t"/>
              <a:pathLst>
                <a:path extrusionOk="0" h="8726" w="10395">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3139267" y="1504428"/>
              <a:ext cx="77668" cy="78113"/>
            </a:xfrm>
            <a:custGeom>
              <a:rect b="b" l="l" r="r" t="t"/>
              <a:pathLst>
                <a:path extrusionOk="0" h="2456" w="2442">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3226381" y="1499880"/>
              <a:ext cx="116279" cy="82661"/>
            </a:xfrm>
            <a:custGeom>
              <a:rect b="b" l="l" r="r" t="t"/>
              <a:pathLst>
                <a:path extrusionOk="0" h="2599" w="3656">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3179786" y="1775216"/>
              <a:ext cx="86764" cy="46594"/>
            </a:xfrm>
            <a:custGeom>
              <a:rect b="b" l="l" r="r" t="t"/>
              <a:pathLst>
                <a:path extrusionOk="0" h="1465" w="2728">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3154024" y="1712337"/>
              <a:ext cx="15203" cy="109473"/>
            </a:xfrm>
            <a:custGeom>
              <a:rect b="b" l="l" r="r" t="t"/>
              <a:pathLst>
                <a:path extrusionOk="0" h="3442" w="478">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57"/>
          <p:cNvGrpSpPr/>
          <p:nvPr/>
        </p:nvGrpSpPr>
        <p:grpSpPr>
          <a:xfrm>
            <a:off x="3792575" y="3313078"/>
            <a:ext cx="255005" cy="277231"/>
            <a:chOff x="2667058" y="1500293"/>
            <a:chExt cx="330231" cy="359015"/>
          </a:xfrm>
        </p:grpSpPr>
        <p:sp>
          <p:nvSpPr>
            <p:cNvPr id="4034" name="Google Shape;4034;p57"/>
            <p:cNvSpPr/>
            <p:nvPr/>
          </p:nvSpPr>
          <p:spPr>
            <a:xfrm>
              <a:off x="2944239" y="1581714"/>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2667058" y="1500293"/>
              <a:ext cx="330231" cy="359015"/>
            </a:xfrm>
            <a:custGeom>
              <a:rect b="b" l="l" r="r" t="t"/>
              <a:pathLst>
                <a:path extrusionOk="0" h="11288" w="10383">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a:off x="2925696" y="1563140"/>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a:off x="2953717" y="1594563"/>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a:off x="2953717" y="1594182"/>
              <a:ext cx="32" cy="413"/>
            </a:xfrm>
            <a:custGeom>
              <a:rect b="b" l="l" r="r" t="t"/>
              <a:pathLst>
                <a:path extrusionOk="0" h="13" w="1">
                  <a:moveTo>
                    <a:pt x="1" y="1"/>
                  </a:moveTo>
                  <a:cubicBezTo>
                    <a:pt x="1" y="1"/>
                    <a:pt x="1"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2923788" y="1576403"/>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2953717" y="1594182"/>
              <a:ext cx="32" cy="32"/>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2923438" y="1576784"/>
              <a:ext cx="0" cy="32"/>
            </a:xfrm>
            <a:custGeom>
              <a:rect b="b" l="l" r="r" t="t"/>
              <a:pathLst>
                <a:path extrusionOk="0" h="1" w="0">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2792783" y="1631298"/>
              <a:ext cx="87877" cy="101140"/>
            </a:xfrm>
            <a:custGeom>
              <a:rect b="b" l="l" r="r" t="t"/>
              <a:pathLst>
                <a:path extrusionOk="0" h="3180" w="2763">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2715147" y="1631298"/>
              <a:ext cx="66695" cy="122735"/>
            </a:xfrm>
            <a:custGeom>
              <a:rect b="b" l="l" r="r" t="t"/>
              <a:pathLst>
                <a:path extrusionOk="0" h="3859" w="2097">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2715911" y="1707789"/>
              <a:ext cx="166277" cy="93570"/>
            </a:xfrm>
            <a:custGeom>
              <a:rect b="b" l="l" r="r" t="t"/>
              <a:pathLst>
                <a:path extrusionOk="0" h="2942" w="5228">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2799589" y="1654706"/>
              <a:ext cx="61384" cy="62974"/>
            </a:xfrm>
            <a:custGeom>
              <a:rect b="b" l="l" r="r" t="t"/>
              <a:pathLst>
                <a:path extrusionOk="0" h="1980" w="193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57"/>
          <p:cNvGrpSpPr/>
          <p:nvPr/>
        </p:nvGrpSpPr>
        <p:grpSpPr>
          <a:xfrm>
            <a:off x="3781462" y="2001756"/>
            <a:ext cx="277231" cy="276937"/>
            <a:chOff x="1309875" y="1499912"/>
            <a:chExt cx="359015" cy="358633"/>
          </a:xfrm>
        </p:grpSpPr>
        <p:sp>
          <p:nvSpPr>
            <p:cNvPr id="4053" name="Google Shape;4053;p57"/>
            <p:cNvSpPr/>
            <p:nvPr/>
          </p:nvSpPr>
          <p:spPr>
            <a:xfrm>
              <a:off x="1309875" y="1499912"/>
              <a:ext cx="133708" cy="204665"/>
            </a:xfrm>
            <a:custGeom>
              <a:rect b="b" l="l" r="r" t="t"/>
              <a:pathLst>
                <a:path extrusionOk="0" h="6435" w="4204">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1454524" y="1499912"/>
              <a:ext cx="213602" cy="123467"/>
            </a:xfrm>
            <a:custGeom>
              <a:rect b="b" l="l" r="r" t="t"/>
              <a:pathLst>
                <a:path extrusionOk="0" h="3882" w="6716">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1322756" y="1634701"/>
              <a:ext cx="346134" cy="223844"/>
            </a:xfrm>
            <a:custGeom>
              <a:rect b="b" l="l" r="r" t="t"/>
              <a:pathLst>
                <a:path extrusionOk="0" h="7038" w="10883">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1331852" y="1519217"/>
              <a:ext cx="191243" cy="140514"/>
            </a:xfrm>
            <a:custGeom>
              <a:rect b="b" l="l" r="r" t="t"/>
              <a:pathLst>
                <a:path extrusionOk="0" h="4418" w="6013">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1331852" y="1519217"/>
              <a:ext cx="315442" cy="190512"/>
            </a:xfrm>
            <a:custGeom>
              <a:rect b="b" l="l" r="r" t="t"/>
              <a:pathLst>
                <a:path extrusionOk="0" h="5990" w="9918">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1587056" y="1669178"/>
              <a:ext cx="32" cy="32"/>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1471190" y="1538523"/>
              <a:ext cx="160965" cy="141278"/>
            </a:xfrm>
            <a:custGeom>
              <a:rect b="b" l="l" r="r" t="t"/>
              <a:pathLst>
                <a:path extrusionOk="0" h="4442" w="5061">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1354943" y="1540049"/>
              <a:ext cx="124230" cy="148847"/>
            </a:xfrm>
            <a:custGeom>
              <a:rect b="b" l="l" r="r" t="t"/>
              <a:pathLst>
                <a:path extrusionOk="0" h="4680" w="3906">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1399629" y="1581714"/>
              <a:ext cx="37148" cy="52669"/>
            </a:xfrm>
            <a:custGeom>
              <a:rect b="b" l="l" r="r" t="t"/>
              <a:pathLst>
                <a:path extrusionOk="0" h="1656" w="1168">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57"/>
          <p:cNvGrpSpPr/>
          <p:nvPr/>
        </p:nvGrpSpPr>
        <p:grpSpPr>
          <a:xfrm>
            <a:off x="1163120" y="2001609"/>
            <a:ext cx="255299" cy="277231"/>
            <a:chOff x="2219466" y="1500293"/>
            <a:chExt cx="330613" cy="359015"/>
          </a:xfrm>
        </p:grpSpPr>
        <p:sp>
          <p:nvSpPr>
            <p:cNvPr id="4063" name="Google Shape;4063;p57"/>
            <p:cNvSpPr/>
            <p:nvPr/>
          </p:nvSpPr>
          <p:spPr>
            <a:xfrm>
              <a:off x="2353906" y="1635560"/>
              <a:ext cx="65518" cy="82121"/>
            </a:xfrm>
            <a:custGeom>
              <a:rect b="b" l="l" r="r" t="t"/>
              <a:pathLst>
                <a:path extrusionOk="0" h="2582" w="206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2219466" y="1500293"/>
              <a:ext cx="330613" cy="359015"/>
            </a:xfrm>
            <a:custGeom>
              <a:rect b="b" l="l" r="r" t="t"/>
              <a:pathLst>
                <a:path extrusionOk="0" h="11288" w="10395">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57"/>
          <p:cNvGrpSpPr/>
          <p:nvPr/>
        </p:nvGrpSpPr>
        <p:grpSpPr>
          <a:xfrm>
            <a:off x="7313674" y="2435666"/>
            <a:ext cx="193564" cy="276066"/>
            <a:chOff x="4882340" y="1509358"/>
            <a:chExt cx="246171" cy="351095"/>
          </a:xfrm>
        </p:grpSpPr>
        <p:sp>
          <p:nvSpPr>
            <p:cNvPr id="4066" name="Google Shape;4066;p57"/>
            <p:cNvSpPr/>
            <p:nvPr/>
          </p:nvSpPr>
          <p:spPr>
            <a:xfrm>
              <a:off x="4935709" y="1576784"/>
              <a:ext cx="30724" cy="30692"/>
            </a:xfrm>
            <a:custGeom>
              <a:rect b="b" l="l" r="r" t="t"/>
              <a:pathLst>
                <a:path extrusionOk="0" h="965" w="966">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5043655" y="1597235"/>
              <a:ext cx="30692" cy="31073"/>
            </a:xfrm>
            <a:custGeom>
              <a:rect b="b" l="l" r="r" t="t"/>
              <a:pathLst>
                <a:path extrusionOk="0" h="977" w="965">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4993657" y="1538046"/>
              <a:ext cx="36003" cy="26271"/>
            </a:xfrm>
            <a:custGeom>
              <a:rect b="b" l="l" r="r" t="t"/>
              <a:pathLst>
                <a:path extrusionOk="0" h="826" w="1132">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4931924" y="1693795"/>
              <a:ext cx="146589" cy="104161"/>
            </a:xfrm>
            <a:custGeom>
              <a:rect b="b" l="l" r="r" t="t"/>
              <a:pathLst>
                <a:path extrusionOk="0" h="3275" w="4609">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4882340" y="1509358"/>
              <a:ext cx="246171" cy="351095"/>
            </a:xfrm>
            <a:custGeom>
              <a:rect b="b" l="l" r="r" t="t"/>
              <a:pathLst>
                <a:path extrusionOk="0" h="11039" w="774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1" name="Google Shape;4071;p57"/>
          <p:cNvSpPr/>
          <p:nvPr/>
        </p:nvSpPr>
        <p:spPr>
          <a:xfrm>
            <a:off x="6004341" y="1563562"/>
            <a:ext cx="191783" cy="276333"/>
          </a:xfrm>
          <a:custGeom>
            <a:rect b="b" l="l" r="r" t="t"/>
            <a:pathLst>
              <a:path extrusionOk="0" h="11050" w="7669">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2" name="Google Shape;4072;p57"/>
          <p:cNvGrpSpPr/>
          <p:nvPr/>
        </p:nvGrpSpPr>
        <p:grpSpPr>
          <a:xfrm>
            <a:off x="6919416" y="3313559"/>
            <a:ext cx="121815" cy="276641"/>
            <a:chOff x="7699309" y="1508626"/>
            <a:chExt cx="154922" cy="351827"/>
          </a:xfrm>
        </p:grpSpPr>
        <p:sp>
          <p:nvSpPr>
            <p:cNvPr id="4073" name="Google Shape;4073;p57"/>
            <p:cNvSpPr/>
            <p:nvPr/>
          </p:nvSpPr>
          <p:spPr>
            <a:xfrm>
              <a:off x="7733022" y="1737336"/>
              <a:ext cx="24267" cy="57599"/>
            </a:xfrm>
            <a:custGeom>
              <a:rect b="b" l="l" r="r" t="t"/>
              <a:pathLst>
                <a:path extrusionOk="0" h="1811" w="763">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7796632" y="1737336"/>
              <a:ext cx="23504" cy="57599"/>
            </a:xfrm>
            <a:custGeom>
              <a:rect b="b" l="l" r="r" t="t"/>
              <a:pathLst>
                <a:path extrusionOk="0" h="1811" w="739">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7757639" y="1792231"/>
              <a:ext cx="32" cy="795"/>
            </a:xfrm>
            <a:custGeom>
              <a:rect b="b" l="l" r="r" t="t"/>
              <a:pathLst>
                <a:path extrusionOk="0" h="25" w="1">
                  <a:moveTo>
                    <a:pt x="0" y="1"/>
                  </a:moveTo>
                  <a:cubicBezTo>
                    <a:pt x="0" y="1"/>
                    <a:pt x="0" y="2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7757639" y="1784280"/>
              <a:ext cx="39406" cy="76173"/>
            </a:xfrm>
            <a:custGeom>
              <a:rect b="b" l="l" r="r" t="t"/>
              <a:pathLst>
                <a:path extrusionOk="0" h="2395" w="1239">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7805347" y="1642016"/>
              <a:ext cx="48884" cy="201771"/>
            </a:xfrm>
            <a:custGeom>
              <a:rect b="b" l="l" r="r" t="t"/>
              <a:pathLst>
                <a:path extrusionOk="0" h="6344" w="1537">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7699309" y="1642239"/>
              <a:ext cx="48884" cy="202661"/>
            </a:xfrm>
            <a:custGeom>
              <a:rect b="b" l="l" r="r" t="t"/>
              <a:pathLst>
                <a:path extrusionOk="0" h="6372" w="1537">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7743613" y="1508626"/>
              <a:ext cx="66313" cy="208673"/>
            </a:xfrm>
            <a:custGeom>
              <a:rect b="b" l="l" r="r" t="t"/>
              <a:pathLst>
                <a:path extrusionOk="0" h="6561" w="2085">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57"/>
          <p:cNvGrpSpPr/>
          <p:nvPr/>
        </p:nvGrpSpPr>
        <p:grpSpPr>
          <a:xfrm>
            <a:off x="7272585" y="3337042"/>
            <a:ext cx="275741" cy="229676"/>
            <a:chOff x="5770336" y="2007615"/>
            <a:chExt cx="350682" cy="292097"/>
          </a:xfrm>
        </p:grpSpPr>
        <p:sp>
          <p:nvSpPr>
            <p:cNvPr id="4081" name="Google Shape;4081;p57"/>
            <p:cNvSpPr/>
            <p:nvPr/>
          </p:nvSpPr>
          <p:spPr>
            <a:xfrm>
              <a:off x="5780545" y="2007615"/>
              <a:ext cx="329500" cy="75855"/>
            </a:xfrm>
            <a:custGeom>
              <a:rect b="b" l="l" r="r" t="t"/>
              <a:pathLst>
                <a:path extrusionOk="0" h="2385" w="1036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5779400" y="2097082"/>
              <a:ext cx="329500" cy="76014"/>
            </a:xfrm>
            <a:custGeom>
              <a:rect b="b" l="l" r="r" t="t"/>
              <a:pathLst>
                <a:path extrusionOk="0" h="2390" w="1036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5800996" y="2031850"/>
              <a:ext cx="288217" cy="117201"/>
            </a:xfrm>
            <a:custGeom>
              <a:rect b="b" l="l" r="r" t="t"/>
              <a:pathLst>
                <a:path extrusionOk="0" h="3685" w="9062">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5770336" y="2186073"/>
              <a:ext cx="350682" cy="113639"/>
            </a:xfrm>
            <a:custGeom>
              <a:rect b="b" l="l" r="r" t="t"/>
              <a:pathLst>
                <a:path extrusionOk="0" h="3573" w="11026">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5" name="Google Shape;4085;p57"/>
          <p:cNvSpPr/>
          <p:nvPr/>
        </p:nvSpPr>
        <p:spPr>
          <a:xfrm>
            <a:off x="8157580" y="2868900"/>
            <a:ext cx="259978" cy="275158"/>
          </a:xfrm>
          <a:custGeom>
            <a:rect b="b" l="l" r="r" t="t"/>
            <a:pathLst>
              <a:path extrusionOk="0" h="11003" w="10396">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57"/>
          <p:cNvGrpSpPr/>
          <p:nvPr/>
        </p:nvGrpSpPr>
        <p:grpSpPr>
          <a:xfrm>
            <a:off x="7718731" y="2868895"/>
            <a:ext cx="262062" cy="275166"/>
            <a:chOff x="7548967" y="1978927"/>
            <a:chExt cx="333285" cy="349950"/>
          </a:xfrm>
        </p:grpSpPr>
        <p:sp>
          <p:nvSpPr>
            <p:cNvPr id="4087" name="Google Shape;4087;p57"/>
            <p:cNvSpPr/>
            <p:nvPr/>
          </p:nvSpPr>
          <p:spPr>
            <a:xfrm>
              <a:off x="7548967" y="1978927"/>
              <a:ext cx="333285" cy="234816"/>
            </a:xfrm>
            <a:custGeom>
              <a:rect b="b" l="l" r="r" t="t"/>
              <a:pathLst>
                <a:path extrusionOk="0" h="7383" w="10479">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7570562" y="2001667"/>
              <a:ext cx="51142" cy="51142"/>
            </a:xfrm>
            <a:custGeom>
              <a:rect b="b" l="l" r="r" t="t"/>
              <a:pathLst>
                <a:path extrusionOk="0" h="1608" w="1608">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7"/>
            <p:cNvSpPr/>
            <p:nvPr/>
          </p:nvSpPr>
          <p:spPr>
            <a:xfrm>
              <a:off x="7807986" y="2001667"/>
              <a:ext cx="51174" cy="51142"/>
            </a:xfrm>
            <a:custGeom>
              <a:rect b="b" l="l" r="r" t="t"/>
              <a:pathLst>
                <a:path extrusionOk="0" h="1608" w="1609">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7570180" y="2121699"/>
              <a:ext cx="288980" cy="207178"/>
            </a:xfrm>
            <a:custGeom>
              <a:rect b="b" l="l" r="r" t="t"/>
              <a:pathLst>
                <a:path extrusionOk="0" h="6514" w="9086">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7658408" y="2088368"/>
              <a:ext cx="30342" cy="154922"/>
            </a:xfrm>
            <a:custGeom>
              <a:rect b="b" l="l" r="r" t="t"/>
              <a:pathLst>
                <a:path extrusionOk="0" h="4871" w="954">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7700072" y="2088368"/>
              <a:ext cx="30310" cy="154922"/>
            </a:xfrm>
            <a:custGeom>
              <a:rect b="b" l="l" r="r" t="t"/>
              <a:pathLst>
                <a:path extrusionOk="0" h="4871" w="953">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7741737" y="2088368"/>
              <a:ext cx="30310" cy="154922"/>
            </a:xfrm>
            <a:custGeom>
              <a:rect b="b" l="l" r="r" t="t"/>
              <a:pathLst>
                <a:path extrusionOk="0" h="4871" w="953">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7"/>
          <p:cNvGrpSpPr/>
          <p:nvPr/>
        </p:nvGrpSpPr>
        <p:grpSpPr>
          <a:xfrm>
            <a:off x="7274223" y="2868758"/>
            <a:ext cx="272465" cy="275441"/>
            <a:chOff x="6214142" y="1978927"/>
            <a:chExt cx="346515" cy="350300"/>
          </a:xfrm>
        </p:grpSpPr>
        <p:sp>
          <p:nvSpPr>
            <p:cNvPr id="4095" name="Google Shape;4095;p57"/>
            <p:cNvSpPr/>
            <p:nvPr/>
          </p:nvSpPr>
          <p:spPr>
            <a:xfrm>
              <a:off x="6289870" y="1978927"/>
              <a:ext cx="196937" cy="262073"/>
            </a:xfrm>
            <a:custGeom>
              <a:rect b="b" l="l" r="r" t="t"/>
              <a:pathLst>
                <a:path extrusionOk="0" h="8240" w="6192">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6214142" y="2182256"/>
              <a:ext cx="346515" cy="146971"/>
            </a:xfrm>
            <a:custGeom>
              <a:rect b="b" l="l" r="r" t="t"/>
              <a:pathLst>
                <a:path extrusionOk="0" h="4621" w="10895">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7" name="Google Shape;4097;p57"/>
          <p:cNvSpPr/>
          <p:nvPr/>
        </p:nvSpPr>
        <p:spPr>
          <a:xfrm>
            <a:off x="8152979" y="3314151"/>
            <a:ext cx="269181" cy="275458"/>
          </a:xfrm>
          <a:custGeom>
            <a:rect b="b" l="l" r="r" t="t"/>
            <a:pathLst>
              <a:path extrusionOk="0" h="11015" w="10764">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8" name="Google Shape;4098;p57"/>
          <p:cNvGrpSpPr/>
          <p:nvPr/>
        </p:nvGrpSpPr>
        <p:grpSpPr>
          <a:xfrm>
            <a:off x="2028202" y="2436377"/>
            <a:ext cx="290039" cy="276512"/>
            <a:chOff x="2023158" y="2439193"/>
            <a:chExt cx="290039" cy="276512"/>
          </a:xfrm>
        </p:grpSpPr>
        <p:grpSp>
          <p:nvGrpSpPr>
            <p:cNvPr id="4099" name="Google Shape;4099;p57"/>
            <p:cNvGrpSpPr/>
            <p:nvPr/>
          </p:nvGrpSpPr>
          <p:grpSpPr>
            <a:xfrm>
              <a:off x="2023158" y="2442350"/>
              <a:ext cx="84275" cy="270200"/>
              <a:chOff x="2774209" y="1954691"/>
              <a:chExt cx="116693" cy="374186"/>
            </a:xfrm>
          </p:grpSpPr>
          <p:sp>
            <p:nvSpPr>
              <p:cNvPr id="4100" name="Google Shape;4100;p57"/>
              <p:cNvSpPr/>
              <p:nvPr/>
            </p:nvSpPr>
            <p:spPr>
              <a:xfrm>
                <a:off x="2774209" y="2181525"/>
                <a:ext cx="115166" cy="147353"/>
              </a:xfrm>
              <a:custGeom>
                <a:rect b="b" l="l" r="r" t="t"/>
                <a:pathLst>
                  <a:path extrusionOk="0" h="4633" w="3621">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2774591" y="1954691"/>
                <a:ext cx="116311" cy="255649"/>
              </a:xfrm>
              <a:custGeom>
                <a:rect b="b" l="l" r="r" t="t"/>
                <a:pathLst>
                  <a:path extrusionOk="0" h="8038" w="3657">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2" name="Google Shape;4102;p57"/>
            <p:cNvSpPr/>
            <p:nvPr/>
          </p:nvSpPr>
          <p:spPr>
            <a:xfrm>
              <a:off x="2131048" y="2439193"/>
              <a:ext cx="87752" cy="276512"/>
            </a:xfrm>
            <a:custGeom>
              <a:rect b="b" l="l" r="r" t="t"/>
              <a:pathLst>
                <a:path extrusionOk="0" h="11744" w="3727">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2242415" y="2441719"/>
              <a:ext cx="70782" cy="271462"/>
            </a:xfrm>
            <a:custGeom>
              <a:rect b="b" l="l" r="r" t="t"/>
              <a:pathLst>
                <a:path extrusionOk="0" h="11053" w="2882">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57"/>
          <p:cNvGrpSpPr/>
          <p:nvPr/>
        </p:nvGrpSpPr>
        <p:grpSpPr>
          <a:xfrm>
            <a:off x="758116" y="1563707"/>
            <a:ext cx="210576" cy="271681"/>
            <a:chOff x="913012" y="2421970"/>
            <a:chExt cx="272696" cy="351827"/>
          </a:xfrm>
        </p:grpSpPr>
        <p:sp>
          <p:nvSpPr>
            <p:cNvPr id="4105" name="Google Shape;4105;p57"/>
            <p:cNvSpPr/>
            <p:nvPr/>
          </p:nvSpPr>
          <p:spPr>
            <a:xfrm>
              <a:off x="913012" y="2421970"/>
              <a:ext cx="272696" cy="351827"/>
            </a:xfrm>
            <a:custGeom>
              <a:rect b="b" l="l" r="r" t="t"/>
              <a:pathLst>
                <a:path extrusionOk="0" h="11062" w="8574">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7"/>
            <p:cNvSpPr/>
            <p:nvPr/>
          </p:nvSpPr>
          <p:spPr>
            <a:xfrm>
              <a:off x="1028146" y="2491719"/>
              <a:ext cx="37880" cy="32918"/>
            </a:xfrm>
            <a:custGeom>
              <a:rect b="b" l="l" r="r" t="t"/>
              <a:pathLst>
                <a:path extrusionOk="0" h="1035" w="1191">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952769" y="2687447"/>
              <a:ext cx="16316" cy="16316"/>
            </a:xfrm>
            <a:custGeom>
              <a:rect b="b" l="l" r="r" t="t"/>
              <a:pathLst>
                <a:path extrusionOk="0" h="513" w="513">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1130368" y="2687447"/>
              <a:ext cx="15934" cy="16316"/>
            </a:xfrm>
            <a:custGeom>
              <a:rect b="b" l="l" r="r" t="t"/>
              <a:pathLst>
                <a:path extrusionOk="0" h="513" w="501">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7"/>
          <p:cNvGrpSpPr/>
          <p:nvPr/>
        </p:nvGrpSpPr>
        <p:grpSpPr>
          <a:xfrm>
            <a:off x="1633814" y="2438940"/>
            <a:ext cx="197412" cy="271386"/>
            <a:chOff x="2274743" y="2422352"/>
            <a:chExt cx="255649" cy="351445"/>
          </a:xfrm>
        </p:grpSpPr>
        <p:sp>
          <p:nvSpPr>
            <p:cNvPr id="4110" name="Google Shape;4110;p57"/>
            <p:cNvSpPr/>
            <p:nvPr/>
          </p:nvSpPr>
          <p:spPr>
            <a:xfrm>
              <a:off x="2274743" y="2422352"/>
              <a:ext cx="255649" cy="351445"/>
            </a:xfrm>
            <a:custGeom>
              <a:rect b="b" l="l" r="r" t="t"/>
              <a:pathLst>
                <a:path extrusionOk="0" h="11050" w="8038">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2347831" y="2600714"/>
              <a:ext cx="71975" cy="75378"/>
            </a:xfrm>
            <a:custGeom>
              <a:rect b="b" l="l" r="r" t="t"/>
              <a:pathLst>
                <a:path extrusionOk="0" h="2370" w="2263">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7"/>
            <p:cNvSpPr/>
            <p:nvPr/>
          </p:nvSpPr>
          <p:spPr>
            <a:xfrm>
              <a:off x="2408801" y="2546964"/>
              <a:ext cx="43573" cy="93539"/>
            </a:xfrm>
            <a:custGeom>
              <a:rect b="b" l="l" r="r" t="t"/>
              <a:pathLst>
                <a:path extrusionOk="0" h="2941" w="137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57"/>
          <p:cNvGrpSpPr/>
          <p:nvPr/>
        </p:nvGrpSpPr>
        <p:grpSpPr>
          <a:xfrm>
            <a:off x="1190602" y="3737447"/>
            <a:ext cx="200334" cy="270821"/>
            <a:chOff x="1835485" y="2422352"/>
            <a:chExt cx="259433" cy="350714"/>
          </a:xfrm>
        </p:grpSpPr>
        <p:sp>
          <p:nvSpPr>
            <p:cNvPr id="4114" name="Google Shape;4114;p57"/>
            <p:cNvSpPr/>
            <p:nvPr/>
          </p:nvSpPr>
          <p:spPr>
            <a:xfrm>
              <a:off x="2027460" y="2437141"/>
              <a:ext cx="36767" cy="33713"/>
            </a:xfrm>
            <a:custGeom>
              <a:rect b="b" l="l" r="r" t="t"/>
              <a:pathLst>
                <a:path extrusionOk="0" h="1060" w="1156">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1870693" y="2531125"/>
              <a:ext cx="33968" cy="32059"/>
            </a:xfrm>
            <a:custGeom>
              <a:rect b="b" l="l" r="r" t="t"/>
              <a:pathLst>
                <a:path extrusionOk="0" h="1008" w="1068">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2028223" y="2531030"/>
              <a:ext cx="32218" cy="31042"/>
            </a:xfrm>
            <a:custGeom>
              <a:rect b="b" l="l" r="r" t="t"/>
              <a:pathLst>
                <a:path extrusionOk="0" h="976" w="1013">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1952495" y="2480714"/>
              <a:ext cx="35208" cy="29165"/>
            </a:xfrm>
            <a:custGeom>
              <a:rect b="b" l="l" r="r" t="t"/>
              <a:pathLst>
                <a:path extrusionOk="0" h="917" w="1107">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1835485" y="2422352"/>
              <a:ext cx="259433" cy="350714"/>
            </a:xfrm>
            <a:custGeom>
              <a:rect b="b" l="l" r="r" t="t"/>
              <a:pathLst>
                <a:path extrusionOk="0" h="11027" w="8157">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1916142" y="2464366"/>
              <a:ext cx="86001" cy="74646"/>
            </a:xfrm>
            <a:custGeom>
              <a:rect b="b" l="l" r="r" t="t"/>
              <a:pathLst>
                <a:path extrusionOk="0" h="2347" w="2704">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a:off x="1910449" y="2663211"/>
              <a:ext cx="108328" cy="89022"/>
            </a:xfrm>
            <a:custGeom>
              <a:rect b="b" l="l" r="r" t="t"/>
              <a:pathLst>
                <a:path extrusionOk="0" h="2799" w="3406">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7"/>
          <p:cNvGrpSpPr/>
          <p:nvPr/>
        </p:nvGrpSpPr>
        <p:grpSpPr>
          <a:xfrm>
            <a:off x="1628558" y="2004298"/>
            <a:ext cx="207923" cy="271853"/>
            <a:chOff x="1367060" y="2422129"/>
            <a:chExt cx="269261" cy="352050"/>
          </a:xfrm>
        </p:grpSpPr>
        <p:sp>
          <p:nvSpPr>
            <p:cNvPr id="4122" name="Google Shape;4122;p57"/>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57"/>
          <p:cNvSpPr/>
          <p:nvPr/>
        </p:nvSpPr>
        <p:spPr>
          <a:xfrm>
            <a:off x="7271539" y="1563612"/>
            <a:ext cx="277833" cy="276233"/>
          </a:xfrm>
          <a:custGeom>
            <a:rect b="b" l="l" r="r" t="t"/>
            <a:pathLst>
              <a:path extrusionOk="0" h="11046" w="1111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7" name="Google Shape;4137;p57"/>
          <p:cNvGrpSpPr/>
          <p:nvPr/>
        </p:nvGrpSpPr>
        <p:grpSpPr>
          <a:xfrm>
            <a:off x="7709803" y="2015275"/>
            <a:ext cx="279918" cy="246306"/>
            <a:chOff x="6627639" y="2443884"/>
            <a:chExt cx="355993" cy="313247"/>
          </a:xfrm>
        </p:grpSpPr>
        <p:sp>
          <p:nvSpPr>
            <p:cNvPr id="4138" name="Google Shape;4138;p57"/>
            <p:cNvSpPr/>
            <p:nvPr/>
          </p:nvSpPr>
          <p:spPr>
            <a:xfrm>
              <a:off x="6627639" y="2444266"/>
              <a:ext cx="92807" cy="87941"/>
            </a:xfrm>
            <a:custGeom>
              <a:rect b="b" l="l" r="r" t="t"/>
              <a:pathLst>
                <a:path extrusionOk="0" h="2765" w="2918">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6891589" y="2443884"/>
              <a:ext cx="92044" cy="86446"/>
            </a:xfrm>
            <a:custGeom>
              <a:rect b="b" l="l" r="r" t="t"/>
              <a:pathLst>
                <a:path extrusionOk="0" h="2718" w="2894">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7"/>
            <p:cNvSpPr/>
            <p:nvPr/>
          </p:nvSpPr>
          <p:spPr>
            <a:xfrm>
              <a:off x="6662498" y="2512201"/>
              <a:ext cx="288185" cy="244930"/>
            </a:xfrm>
            <a:custGeom>
              <a:rect b="b" l="l" r="r" t="t"/>
              <a:pathLst>
                <a:path extrusionOk="0" h="7701" w="9061">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57"/>
          <p:cNvGrpSpPr/>
          <p:nvPr/>
        </p:nvGrpSpPr>
        <p:grpSpPr>
          <a:xfrm>
            <a:off x="6404324" y="1592442"/>
            <a:ext cx="276341" cy="218572"/>
            <a:chOff x="6183451" y="2462140"/>
            <a:chExt cx="351445" cy="277976"/>
          </a:xfrm>
        </p:grpSpPr>
        <p:sp>
          <p:nvSpPr>
            <p:cNvPr id="4142" name="Google Shape;4142;p57"/>
            <p:cNvSpPr/>
            <p:nvPr/>
          </p:nvSpPr>
          <p:spPr>
            <a:xfrm>
              <a:off x="6315251" y="2514777"/>
              <a:ext cx="120446" cy="10241"/>
            </a:xfrm>
            <a:custGeom>
              <a:rect b="b" l="l" r="r" t="t"/>
              <a:pathLst>
                <a:path extrusionOk="0" h="322" w="3787">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7"/>
            <p:cNvSpPr/>
            <p:nvPr/>
          </p:nvSpPr>
          <p:spPr>
            <a:xfrm>
              <a:off x="6274349" y="2514777"/>
              <a:ext cx="27670" cy="10241"/>
            </a:xfrm>
            <a:custGeom>
              <a:rect b="b" l="l" r="r" t="t"/>
              <a:pathLst>
                <a:path extrusionOk="0" h="322" w="87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a:off x="6274349" y="2672307"/>
              <a:ext cx="64405" cy="10623"/>
            </a:xfrm>
            <a:custGeom>
              <a:rect b="b" l="l" r="r" t="t"/>
              <a:pathLst>
                <a:path extrusionOk="0" h="334" w="2025">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7"/>
            <p:cNvSpPr/>
            <p:nvPr/>
          </p:nvSpPr>
          <p:spPr>
            <a:xfrm>
              <a:off x="6274731" y="2619670"/>
              <a:ext cx="85619" cy="10623"/>
            </a:xfrm>
            <a:custGeom>
              <a:rect b="b" l="l" r="r" t="t"/>
              <a:pathLst>
                <a:path extrusionOk="0" h="334" w="2692">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7"/>
            <p:cNvSpPr/>
            <p:nvPr/>
          </p:nvSpPr>
          <p:spPr>
            <a:xfrm>
              <a:off x="6274731" y="2567383"/>
              <a:ext cx="122704" cy="10273"/>
            </a:xfrm>
            <a:custGeom>
              <a:rect b="b" l="l" r="r" t="t"/>
              <a:pathLst>
                <a:path extrusionOk="0" h="323" w="3858">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6183451" y="2462140"/>
              <a:ext cx="339709" cy="277976"/>
            </a:xfrm>
            <a:custGeom>
              <a:rect b="b" l="l" r="r" t="t"/>
              <a:pathLst>
                <a:path extrusionOk="0" h="8740" w="10681">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6367888" y="2552562"/>
              <a:ext cx="167008" cy="132627"/>
            </a:xfrm>
            <a:custGeom>
              <a:rect b="b" l="l" r="r" t="t"/>
              <a:pathLst>
                <a:path extrusionOk="0" h="4170" w="5251">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57"/>
          <p:cNvGrpSpPr/>
          <p:nvPr/>
        </p:nvGrpSpPr>
        <p:grpSpPr>
          <a:xfrm>
            <a:off x="6841403" y="1567546"/>
            <a:ext cx="277842" cy="268364"/>
            <a:chOff x="5735477" y="2429858"/>
            <a:chExt cx="353354" cy="341299"/>
          </a:xfrm>
        </p:grpSpPr>
        <p:sp>
          <p:nvSpPr>
            <p:cNvPr id="4150" name="Google Shape;4150;p57"/>
            <p:cNvSpPr/>
            <p:nvPr/>
          </p:nvSpPr>
          <p:spPr>
            <a:xfrm>
              <a:off x="5824468" y="2594703"/>
              <a:ext cx="176359" cy="76968"/>
            </a:xfrm>
            <a:custGeom>
              <a:rect b="b" l="l" r="r" t="t"/>
              <a:pathLst>
                <a:path extrusionOk="0" h="2420" w="5545">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7"/>
            <p:cNvSpPr/>
            <p:nvPr/>
          </p:nvSpPr>
          <p:spPr>
            <a:xfrm>
              <a:off x="5735477" y="2429858"/>
              <a:ext cx="353354" cy="126202"/>
            </a:xfrm>
            <a:custGeom>
              <a:rect b="b" l="l" r="r" t="t"/>
              <a:pathLst>
                <a:path extrusionOk="0" h="3968" w="1111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7"/>
            <p:cNvSpPr/>
            <p:nvPr/>
          </p:nvSpPr>
          <p:spPr>
            <a:xfrm>
              <a:off x="5762384" y="2464271"/>
              <a:ext cx="134440" cy="72102"/>
            </a:xfrm>
            <a:custGeom>
              <a:rect b="b" l="l" r="r" t="t"/>
              <a:pathLst>
                <a:path extrusionOk="0" h="2267" w="4227">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5928247" y="2463921"/>
              <a:ext cx="134821" cy="70957"/>
            </a:xfrm>
            <a:custGeom>
              <a:rect b="b" l="l" r="r" t="t"/>
              <a:pathLst>
                <a:path extrusionOk="0" h="2231" w="4239">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5966859" y="2655642"/>
              <a:ext cx="28434" cy="113258"/>
            </a:xfrm>
            <a:custGeom>
              <a:rect b="b" l="l" r="r" t="t"/>
              <a:pathLst>
                <a:path extrusionOk="0" h="3561" w="894">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a:off x="6054704" y="2499988"/>
              <a:ext cx="27670" cy="271169"/>
            </a:xfrm>
            <a:custGeom>
              <a:rect b="b" l="l" r="r" t="t"/>
              <a:pathLst>
                <a:path extrusionOk="0" h="8526" w="87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57"/>
          <p:cNvGrpSpPr/>
          <p:nvPr/>
        </p:nvGrpSpPr>
        <p:grpSpPr>
          <a:xfrm>
            <a:off x="6394362" y="2037729"/>
            <a:ext cx="296267" cy="201399"/>
            <a:chOff x="5283337" y="2478774"/>
            <a:chExt cx="358633" cy="243913"/>
          </a:xfrm>
        </p:grpSpPr>
        <p:sp>
          <p:nvSpPr>
            <p:cNvPr id="4157" name="Google Shape;4157;p57"/>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7"/>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7"/>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7"/>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7"/>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57"/>
          <p:cNvGrpSpPr/>
          <p:nvPr/>
        </p:nvGrpSpPr>
        <p:grpSpPr>
          <a:xfrm>
            <a:off x="5086591" y="1600032"/>
            <a:ext cx="284694" cy="203392"/>
            <a:chOff x="7964753" y="2470823"/>
            <a:chExt cx="362068" cy="258670"/>
          </a:xfrm>
        </p:grpSpPr>
        <p:sp>
          <p:nvSpPr>
            <p:cNvPr id="4175" name="Google Shape;4175;p57"/>
            <p:cNvSpPr/>
            <p:nvPr/>
          </p:nvSpPr>
          <p:spPr>
            <a:xfrm>
              <a:off x="8196898" y="2562358"/>
              <a:ext cx="33363" cy="49012"/>
            </a:xfrm>
            <a:custGeom>
              <a:rect b="b" l="l" r="r" t="t"/>
              <a:pathLst>
                <a:path extrusionOk="0" h="1541" w="1049">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7"/>
            <p:cNvSpPr/>
            <p:nvPr/>
          </p:nvSpPr>
          <p:spPr>
            <a:xfrm>
              <a:off x="8162421" y="2529471"/>
              <a:ext cx="51174" cy="21309"/>
            </a:xfrm>
            <a:custGeom>
              <a:rect b="b" l="l" r="r" t="t"/>
              <a:pathLst>
                <a:path extrusionOk="0" h="670" w="1609">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8241966" y="2551258"/>
              <a:ext cx="47739" cy="30565"/>
            </a:xfrm>
            <a:custGeom>
              <a:rect b="b" l="l" r="r" t="t"/>
              <a:pathLst>
                <a:path extrusionOk="0" h="961" w="1501">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8060582" y="2586720"/>
              <a:ext cx="33713" cy="48884"/>
            </a:xfrm>
            <a:custGeom>
              <a:rect b="b" l="l" r="r" t="t"/>
              <a:pathLst>
                <a:path extrusionOk="0" h="1537" w="106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7999612" y="2581568"/>
              <a:ext cx="49266" cy="22582"/>
            </a:xfrm>
            <a:custGeom>
              <a:rect b="b" l="l" r="r" t="t"/>
              <a:pathLst>
                <a:path extrusionOk="0" h="710" w="1549">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7"/>
            <p:cNvSpPr/>
            <p:nvPr/>
          </p:nvSpPr>
          <p:spPr>
            <a:xfrm>
              <a:off x="8080651" y="2557873"/>
              <a:ext cx="48121" cy="28879"/>
            </a:xfrm>
            <a:custGeom>
              <a:rect b="b" l="l" r="r" t="t"/>
              <a:pathLst>
                <a:path extrusionOk="0" h="908" w="1513">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7964753" y="2497698"/>
              <a:ext cx="269675" cy="231795"/>
            </a:xfrm>
            <a:custGeom>
              <a:rect b="b" l="l" r="r" t="t"/>
              <a:pathLst>
                <a:path extrusionOk="0" h="7288" w="8479">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8045792" y="2634650"/>
              <a:ext cx="84124" cy="55850"/>
            </a:xfrm>
            <a:custGeom>
              <a:rect b="b" l="l" r="r" t="t"/>
              <a:pathLst>
                <a:path extrusionOk="0" h="1756" w="2645">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8145787" y="2470823"/>
              <a:ext cx="181034" cy="231795"/>
            </a:xfrm>
            <a:custGeom>
              <a:rect b="b" l="l" r="r" t="t"/>
              <a:pathLst>
                <a:path extrusionOk="0" h="7288" w="5692">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57"/>
          <p:cNvGrpSpPr/>
          <p:nvPr/>
        </p:nvGrpSpPr>
        <p:grpSpPr>
          <a:xfrm>
            <a:off x="726249" y="2436902"/>
            <a:ext cx="274309" cy="275463"/>
            <a:chOff x="3972749" y="2894211"/>
            <a:chExt cx="355230" cy="356725"/>
          </a:xfrm>
        </p:grpSpPr>
        <p:sp>
          <p:nvSpPr>
            <p:cNvPr id="4185" name="Google Shape;4185;p57"/>
            <p:cNvSpPr/>
            <p:nvPr/>
          </p:nvSpPr>
          <p:spPr>
            <a:xfrm>
              <a:off x="3973512" y="3208508"/>
              <a:ext cx="351795" cy="10623"/>
            </a:xfrm>
            <a:custGeom>
              <a:rect b="b" l="l" r="r" t="t"/>
              <a:pathLst>
                <a:path extrusionOk="0" h="334" w="11061">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4116253" y="3052091"/>
              <a:ext cx="142804" cy="140546"/>
            </a:xfrm>
            <a:custGeom>
              <a:rect b="b" l="l" r="r" t="t"/>
              <a:pathLst>
                <a:path extrusionOk="0" h="4419" w="449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3995839" y="2992647"/>
              <a:ext cx="54927" cy="37148"/>
            </a:xfrm>
            <a:custGeom>
              <a:rect b="b" l="l" r="r" t="t"/>
              <a:pathLst>
                <a:path extrusionOk="0" h="1168" w="1727">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7"/>
            <p:cNvSpPr/>
            <p:nvPr/>
          </p:nvSpPr>
          <p:spPr>
            <a:xfrm>
              <a:off x="4249548" y="2992647"/>
              <a:ext cx="54959" cy="37148"/>
            </a:xfrm>
            <a:custGeom>
              <a:rect b="b" l="l" r="r" t="t"/>
              <a:pathLst>
                <a:path extrusionOk="0" h="1168" w="1728">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7"/>
            <p:cNvSpPr/>
            <p:nvPr/>
          </p:nvSpPr>
          <p:spPr>
            <a:xfrm>
              <a:off x="3972749" y="2894211"/>
              <a:ext cx="355230" cy="356725"/>
            </a:xfrm>
            <a:custGeom>
              <a:rect b="b" l="l" r="r" t="t"/>
              <a:pathLst>
                <a:path extrusionOk="0" h="11216" w="11169">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57"/>
          <p:cNvGrpSpPr/>
          <p:nvPr/>
        </p:nvGrpSpPr>
        <p:grpSpPr>
          <a:xfrm>
            <a:off x="2903706" y="2021343"/>
            <a:ext cx="274898" cy="237764"/>
            <a:chOff x="3527797" y="2918796"/>
            <a:chExt cx="355993" cy="307904"/>
          </a:xfrm>
        </p:grpSpPr>
        <p:sp>
          <p:nvSpPr>
            <p:cNvPr id="4191" name="Google Shape;4191;p57"/>
            <p:cNvSpPr/>
            <p:nvPr/>
          </p:nvSpPr>
          <p:spPr>
            <a:xfrm>
              <a:off x="3527797" y="2918796"/>
              <a:ext cx="355993" cy="307904"/>
            </a:xfrm>
            <a:custGeom>
              <a:rect b="b" l="l" r="r" t="t"/>
              <a:pathLst>
                <a:path extrusionOk="0" h="9681" w="11193">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3552414" y="3088826"/>
              <a:ext cx="52669" cy="52224"/>
            </a:xfrm>
            <a:custGeom>
              <a:rect b="b" l="l" r="r" t="t"/>
              <a:pathLst>
                <a:path extrusionOk="0" h="1642"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3552414" y="3153199"/>
              <a:ext cx="52669" cy="52256"/>
            </a:xfrm>
            <a:custGeom>
              <a:rect b="b" l="l" r="r" t="t"/>
              <a:pathLst>
                <a:path extrusionOk="0" h="1643"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7"/>
            <p:cNvSpPr/>
            <p:nvPr/>
          </p:nvSpPr>
          <p:spPr>
            <a:xfrm>
              <a:off x="3616024" y="3153199"/>
              <a:ext cx="52287" cy="52256"/>
            </a:xfrm>
            <a:custGeom>
              <a:rect b="b" l="l" r="r" t="t"/>
              <a:pathLst>
                <a:path extrusionOk="0" h="1643" w="1644">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a:off x="3679252" y="3153199"/>
              <a:ext cx="57217" cy="52256"/>
            </a:xfrm>
            <a:custGeom>
              <a:rect b="b" l="l" r="r" t="t"/>
              <a:pathLst>
                <a:path extrusionOk="0" h="1643" w="1799">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7"/>
            <p:cNvSpPr/>
            <p:nvPr/>
          </p:nvSpPr>
          <p:spPr>
            <a:xfrm>
              <a:off x="3742894" y="3153199"/>
              <a:ext cx="57185" cy="52256"/>
            </a:xfrm>
            <a:custGeom>
              <a:rect b="b" l="l" r="r" t="t"/>
              <a:pathLst>
                <a:path extrusionOk="0" h="1643" w="1798">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7"/>
            <p:cNvSpPr/>
            <p:nvPr/>
          </p:nvSpPr>
          <p:spPr>
            <a:xfrm>
              <a:off x="3806122" y="3088826"/>
              <a:ext cx="57217" cy="52224"/>
            </a:xfrm>
            <a:custGeom>
              <a:rect b="b" l="l" r="r" t="t"/>
              <a:pathLst>
                <a:path extrusionOk="0" h="1642"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3806122" y="3153199"/>
              <a:ext cx="57217" cy="52256"/>
            </a:xfrm>
            <a:custGeom>
              <a:rect b="b" l="l" r="r" t="t"/>
              <a:pathLst>
                <a:path extrusionOk="0" h="1643"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3549742" y="2940392"/>
              <a:ext cx="107215" cy="72420"/>
            </a:xfrm>
            <a:custGeom>
              <a:rect b="b" l="l" r="r" t="t"/>
              <a:pathLst>
                <a:path extrusionOk="0" h="2277" w="3371">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7"/>
            <p:cNvSpPr/>
            <p:nvPr/>
          </p:nvSpPr>
          <p:spPr>
            <a:xfrm>
              <a:off x="3630050" y="2983551"/>
              <a:ext cx="93539" cy="73120"/>
            </a:xfrm>
            <a:custGeom>
              <a:rect b="b" l="l" r="r" t="t"/>
              <a:pathLst>
                <a:path extrusionOk="0" h="2299" w="2941">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57"/>
          <p:cNvGrpSpPr/>
          <p:nvPr/>
        </p:nvGrpSpPr>
        <p:grpSpPr>
          <a:xfrm>
            <a:off x="1153468" y="4181619"/>
            <a:ext cx="274603" cy="274603"/>
            <a:chOff x="2639038" y="2894942"/>
            <a:chExt cx="355612" cy="355612"/>
          </a:xfrm>
        </p:grpSpPr>
        <p:sp>
          <p:nvSpPr>
            <p:cNvPr id="4202" name="Google Shape;4202;p57"/>
            <p:cNvSpPr/>
            <p:nvPr/>
          </p:nvSpPr>
          <p:spPr>
            <a:xfrm>
              <a:off x="2748479" y="2894942"/>
              <a:ext cx="246171" cy="304119"/>
            </a:xfrm>
            <a:custGeom>
              <a:rect b="b" l="l" r="r" t="t"/>
              <a:pathLst>
                <a:path extrusionOk="0" h="9562" w="774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7"/>
            <p:cNvSpPr/>
            <p:nvPr/>
          </p:nvSpPr>
          <p:spPr>
            <a:xfrm>
              <a:off x="2639038" y="2945703"/>
              <a:ext cx="246552" cy="304851"/>
            </a:xfrm>
            <a:custGeom>
              <a:rect b="b" l="l" r="r" t="t"/>
              <a:pathLst>
                <a:path extrusionOk="0" h="9585" w="7752">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57"/>
          <p:cNvGrpSpPr/>
          <p:nvPr/>
        </p:nvGrpSpPr>
        <p:grpSpPr>
          <a:xfrm>
            <a:off x="6404024" y="2874797"/>
            <a:ext cx="276942" cy="263362"/>
            <a:chOff x="7066548" y="2912594"/>
            <a:chExt cx="352209" cy="334938"/>
          </a:xfrm>
        </p:grpSpPr>
        <p:sp>
          <p:nvSpPr>
            <p:cNvPr id="4205" name="Google Shape;4205;p57"/>
            <p:cNvSpPr/>
            <p:nvPr/>
          </p:nvSpPr>
          <p:spPr>
            <a:xfrm>
              <a:off x="7066548" y="2912594"/>
              <a:ext cx="219264" cy="266399"/>
            </a:xfrm>
            <a:custGeom>
              <a:rect b="b" l="l" r="r" t="t"/>
              <a:pathLst>
                <a:path extrusionOk="0" h="8376" w="6894">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7"/>
            <p:cNvSpPr/>
            <p:nvPr/>
          </p:nvSpPr>
          <p:spPr>
            <a:xfrm>
              <a:off x="7262690" y="2968571"/>
              <a:ext cx="156067" cy="278962"/>
            </a:xfrm>
            <a:custGeom>
              <a:rect b="b" l="l" r="r" t="t"/>
              <a:pathLst>
                <a:path extrusionOk="0" h="8771" w="4907">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7"/>
            <p:cNvSpPr/>
            <p:nvPr/>
          </p:nvSpPr>
          <p:spPr>
            <a:xfrm>
              <a:off x="7356610" y="3200843"/>
              <a:ext cx="58362" cy="24363"/>
            </a:xfrm>
            <a:custGeom>
              <a:rect b="b" l="l" r="r" t="t"/>
              <a:pathLst>
                <a:path extrusionOk="0" h="766" w="1835">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7"/>
            <p:cNvSpPr/>
            <p:nvPr/>
          </p:nvSpPr>
          <p:spPr>
            <a:xfrm>
              <a:off x="7068806" y="3188821"/>
              <a:ext cx="179539" cy="24617"/>
            </a:xfrm>
            <a:custGeom>
              <a:rect b="b" l="l" r="r" t="t"/>
              <a:pathLst>
                <a:path extrusionOk="0" h="774" w="5645">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7361158" y="3154726"/>
              <a:ext cx="49997" cy="20482"/>
            </a:xfrm>
            <a:custGeom>
              <a:rect b="b" l="l" r="r" t="t"/>
              <a:pathLst>
                <a:path extrusionOk="0" h="644" w="1572">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7"/>
            <p:cNvSpPr/>
            <p:nvPr/>
          </p:nvSpPr>
          <p:spPr>
            <a:xfrm>
              <a:off x="7155920" y="3139523"/>
              <a:ext cx="148084" cy="33045"/>
            </a:xfrm>
            <a:custGeom>
              <a:rect b="b" l="l" r="r" t="t"/>
              <a:pathLst>
                <a:path extrusionOk="0" h="1039" w="4656">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1" name="Google Shape;4211;p57"/>
          <p:cNvSpPr/>
          <p:nvPr/>
        </p:nvSpPr>
        <p:spPr>
          <a:xfrm>
            <a:off x="5083920" y="2005504"/>
            <a:ext cx="290037" cy="265850"/>
          </a:xfrm>
          <a:custGeom>
            <a:rect b="b" l="l" r="r" t="t"/>
            <a:pathLst>
              <a:path extrusionOk="0" h="11241" w="12265">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7"/>
          <p:cNvSpPr/>
          <p:nvPr/>
        </p:nvSpPr>
        <p:spPr>
          <a:xfrm>
            <a:off x="5962775" y="2456801"/>
            <a:ext cx="274913" cy="233796"/>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3" name="Google Shape;4213;p57"/>
          <p:cNvGrpSpPr/>
          <p:nvPr/>
        </p:nvGrpSpPr>
        <p:grpSpPr>
          <a:xfrm>
            <a:off x="8166967" y="2000258"/>
            <a:ext cx="241205" cy="276341"/>
            <a:chOff x="8003015" y="2904039"/>
            <a:chExt cx="306759" cy="351445"/>
          </a:xfrm>
        </p:grpSpPr>
        <p:sp>
          <p:nvSpPr>
            <p:cNvPr id="4214" name="Google Shape;4214;p57"/>
            <p:cNvSpPr/>
            <p:nvPr/>
          </p:nvSpPr>
          <p:spPr>
            <a:xfrm>
              <a:off x="8094263" y="2957439"/>
              <a:ext cx="30342" cy="30310"/>
            </a:xfrm>
            <a:custGeom>
              <a:rect b="b" l="l" r="r" t="t"/>
              <a:pathLst>
                <a:path extrusionOk="0" h="953" w="954">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7"/>
            <p:cNvSpPr/>
            <p:nvPr/>
          </p:nvSpPr>
          <p:spPr>
            <a:xfrm>
              <a:off x="8187420" y="2957439"/>
              <a:ext cx="30342" cy="30310"/>
            </a:xfrm>
            <a:custGeom>
              <a:rect b="b" l="l" r="r" t="t"/>
              <a:pathLst>
                <a:path extrusionOk="0" h="953" w="954">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8094263" y="3027856"/>
              <a:ext cx="30342" cy="30342"/>
            </a:xfrm>
            <a:custGeom>
              <a:rect b="b" l="l" r="r" t="t"/>
              <a:pathLst>
                <a:path extrusionOk="0" h="954" w="954">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7"/>
            <p:cNvSpPr/>
            <p:nvPr/>
          </p:nvSpPr>
          <p:spPr>
            <a:xfrm>
              <a:off x="8187420" y="3027856"/>
              <a:ext cx="30342" cy="30342"/>
            </a:xfrm>
            <a:custGeom>
              <a:rect b="b" l="l" r="r" t="t"/>
              <a:pathLst>
                <a:path extrusionOk="0" h="954" w="954">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7"/>
            <p:cNvSpPr/>
            <p:nvPr/>
          </p:nvSpPr>
          <p:spPr>
            <a:xfrm>
              <a:off x="8003015" y="3050214"/>
              <a:ext cx="306759" cy="205269"/>
            </a:xfrm>
            <a:custGeom>
              <a:rect b="b" l="l" r="r" t="t"/>
              <a:pathLst>
                <a:path extrusionOk="0" h="6454" w="9645">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7"/>
            <p:cNvSpPr/>
            <p:nvPr/>
          </p:nvSpPr>
          <p:spPr>
            <a:xfrm>
              <a:off x="8040131" y="2904039"/>
              <a:ext cx="230268" cy="132182"/>
            </a:xfrm>
            <a:custGeom>
              <a:rect b="b" l="l" r="r" t="t"/>
              <a:pathLst>
                <a:path extrusionOk="0" h="4156" w="724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57"/>
          <p:cNvGrpSpPr/>
          <p:nvPr/>
        </p:nvGrpSpPr>
        <p:grpSpPr>
          <a:xfrm>
            <a:off x="6397172" y="2428389"/>
            <a:ext cx="290646" cy="290621"/>
            <a:chOff x="5687770" y="2885496"/>
            <a:chExt cx="369638" cy="369606"/>
          </a:xfrm>
        </p:grpSpPr>
        <p:sp>
          <p:nvSpPr>
            <p:cNvPr id="4221" name="Google Shape;4221;p57"/>
            <p:cNvSpPr/>
            <p:nvPr/>
          </p:nvSpPr>
          <p:spPr>
            <a:xfrm>
              <a:off x="5772594" y="3003366"/>
              <a:ext cx="112113" cy="110872"/>
            </a:xfrm>
            <a:custGeom>
              <a:rect b="b" l="l" r="r" t="t"/>
              <a:pathLst>
                <a:path extrusionOk="0" h="3486" w="3525">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7"/>
            <p:cNvSpPr/>
            <p:nvPr/>
          </p:nvSpPr>
          <p:spPr>
            <a:xfrm>
              <a:off x="5800996" y="3031736"/>
              <a:ext cx="112113" cy="110904"/>
            </a:xfrm>
            <a:custGeom>
              <a:rect b="b" l="l" r="r" t="t"/>
              <a:pathLst>
                <a:path extrusionOk="0" h="3487" w="3525">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a:off x="5829016" y="3141558"/>
              <a:ext cx="31455" cy="30247"/>
            </a:xfrm>
            <a:custGeom>
              <a:rect b="b" l="l" r="r" t="t"/>
              <a:pathLst>
                <a:path extrusionOk="0" h="951" w="989">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7"/>
            <p:cNvSpPr/>
            <p:nvPr/>
          </p:nvSpPr>
          <p:spPr>
            <a:xfrm>
              <a:off x="5866514" y="3060519"/>
              <a:ext cx="75378" cy="73788"/>
            </a:xfrm>
            <a:custGeom>
              <a:rect b="b" l="l" r="r" t="t"/>
              <a:pathLst>
                <a:path extrusionOk="0" h="2320" w="237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5687770" y="2885496"/>
              <a:ext cx="369638" cy="369606"/>
            </a:xfrm>
            <a:custGeom>
              <a:rect b="b" l="l" r="r" t="t"/>
              <a:pathLst>
                <a:path extrusionOk="0" h="11621" w="11622">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7"/>
            <p:cNvSpPr/>
            <p:nvPr/>
          </p:nvSpPr>
          <p:spPr>
            <a:xfrm>
              <a:off x="5737386" y="2968794"/>
              <a:ext cx="182942" cy="181416"/>
            </a:xfrm>
            <a:custGeom>
              <a:rect b="b" l="l" r="r" t="t"/>
              <a:pathLst>
                <a:path extrusionOk="0" h="5704" w="5752">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7"/>
            <p:cNvSpPr/>
            <p:nvPr/>
          </p:nvSpPr>
          <p:spPr>
            <a:xfrm>
              <a:off x="5793808" y="3024548"/>
              <a:ext cx="181797" cy="181320"/>
            </a:xfrm>
            <a:custGeom>
              <a:rect b="b" l="l" r="r" t="t"/>
              <a:pathLst>
                <a:path extrusionOk="0" h="5701" w="5716">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7"/>
            <p:cNvSpPr/>
            <p:nvPr/>
          </p:nvSpPr>
          <p:spPr>
            <a:xfrm>
              <a:off x="5964600" y="3015483"/>
              <a:ext cx="23122" cy="21882"/>
            </a:xfrm>
            <a:custGeom>
              <a:rect b="b" l="l" r="r" t="t"/>
              <a:pathLst>
                <a:path extrusionOk="0" h="688" w="727">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7"/>
            <p:cNvSpPr/>
            <p:nvPr/>
          </p:nvSpPr>
          <p:spPr>
            <a:xfrm>
              <a:off x="5935817" y="2986700"/>
              <a:ext cx="22741" cy="21119"/>
            </a:xfrm>
            <a:custGeom>
              <a:rect b="b" l="l" r="r" t="t"/>
              <a:pathLst>
                <a:path extrusionOk="0" h="664" w="715">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7"/>
            <p:cNvSpPr/>
            <p:nvPr/>
          </p:nvSpPr>
          <p:spPr>
            <a:xfrm>
              <a:off x="5906270" y="2957153"/>
              <a:ext cx="23504" cy="21914"/>
            </a:xfrm>
            <a:custGeom>
              <a:rect b="b" l="l" r="r" t="t"/>
              <a:pathLst>
                <a:path extrusionOk="0" h="689" w="739">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57"/>
          <p:cNvGrpSpPr/>
          <p:nvPr/>
        </p:nvGrpSpPr>
        <p:grpSpPr>
          <a:xfrm>
            <a:off x="3788339" y="3737447"/>
            <a:ext cx="263478" cy="277452"/>
            <a:chOff x="862283" y="4274771"/>
            <a:chExt cx="341204" cy="359301"/>
          </a:xfrm>
        </p:grpSpPr>
        <p:sp>
          <p:nvSpPr>
            <p:cNvPr id="4232" name="Google Shape;4232;p57"/>
            <p:cNvSpPr/>
            <p:nvPr/>
          </p:nvSpPr>
          <p:spPr>
            <a:xfrm>
              <a:off x="1100089" y="4490790"/>
              <a:ext cx="24267" cy="17366"/>
            </a:xfrm>
            <a:custGeom>
              <a:rect b="b" l="l" r="r" t="t"/>
              <a:pathLst>
                <a:path extrusionOk="0" h="546" w="763">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7"/>
            <p:cNvSpPr/>
            <p:nvPr/>
          </p:nvSpPr>
          <p:spPr>
            <a:xfrm>
              <a:off x="1100089" y="4476001"/>
              <a:ext cx="24267" cy="17397"/>
            </a:xfrm>
            <a:custGeom>
              <a:rect b="b" l="l" r="r" t="t"/>
              <a:pathLst>
                <a:path extrusionOk="0" h="547" w="763">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7"/>
            <p:cNvSpPr/>
            <p:nvPr/>
          </p:nvSpPr>
          <p:spPr>
            <a:xfrm>
              <a:off x="862283" y="4274771"/>
              <a:ext cx="341204" cy="359301"/>
            </a:xfrm>
            <a:custGeom>
              <a:rect b="b" l="l" r="r" t="t"/>
              <a:pathLst>
                <a:path extrusionOk="0" h="11297" w="10728">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57"/>
          <p:cNvGrpSpPr/>
          <p:nvPr/>
        </p:nvGrpSpPr>
        <p:grpSpPr>
          <a:xfrm>
            <a:off x="2027306" y="1568557"/>
            <a:ext cx="291830" cy="261979"/>
            <a:chOff x="1865381" y="4277506"/>
            <a:chExt cx="396131" cy="355612"/>
          </a:xfrm>
        </p:grpSpPr>
        <p:sp>
          <p:nvSpPr>
            <p:cNvPr id="4236" name="Google Shape;4236;p57"/>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7"/>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7"/>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7"/>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7"/>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7"/>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57"/>
          <p:cNvGrpSpPr/>
          <p:nvPr/>
        </p:nvGrpSpPr>
        <p:grpSpPr>
          <a:xfrm>
            <a:off x="1142665" y="2883218"/>
            <a:ext cx="296210" cy="265698"/>
            <a:chOff x="2411823" y="4303999"/>
            <a:chExt cx="334398" cy="299953"/>
          </a:xfrm>
        </p:grpSpPr>
        <p:sp>
          <p:nvSpPr>
            <p:cNvPr id="4243" name="Google Shape;4243;p57"/>
            <p:cNvSpPr/>
            <p:nvPr/>
          </p:nvSpPr>
          <p:spPr>
            <a:xfrm>
              <a:off x="2411823" y="4303999"/>
              <a:ext cx="237838" cy="84124"/>
            </a:xfrm>
            <a:custGeom>
              <a:rect b="b" l="l" r="r" t="t"/>
              <a:pathLst>
                <a:path extrusionOk="0" h="2645" w="7478">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2412205" y="4330525"/>
              <a:ext cx="334016" cy="273428"/>
            </a:xfrm>
            <a:custGeom>
              <a:rect b="b" l="l" r="r" t="t"/>
              <a:pathLst>
                <a:path extrusionOk="0" h="8597" w="10502">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7"/>
            <p:cNvSpPr/>
            <p:nvPr/>
          </p:nvSpPr>
          <p:spPr>
            <a:xfrm>
              <a:off x="2543241" y="4476319"/>
              <a:ext cx="20101" cy="9478"/>
            </a:xfrm>
            <a:custGeom>
              <a:rect b="b" l="l" r="r" t="t"/>
              <a:pathLst>
                <a:path extrusionOk="0" h="298" w="632">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7"/>
            <p:cNvSpPr/>
            <p:nvPr/>
          </p:nvSpPr>
          <p:spPr>
            <a:xfrm>
              <a:off x="2568590" y="4475937"/>
              <a:ext cx="129160" cy="9478"/>
            </a:xfrm>
            <a:custGeom>
              <a:rect b="b" l="l" r="r" t="t"/>
              <a:pathLst>
                <a:path extrusionOk="0" h="298" w="4061">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7"/>
            <p:cNvSpPr/>
            <p:nvPr/>
          </p:nvSpPr>
          <p:spPr>
            <a:xfrm>
              <a:off x="2543241" y="4491840"/>
              <a:ext cx="154890" cy="9510"/>
            </a:xfrm>
            <a:custGeom>
              <a:rect b="b" l="l" r="r" t="t"/>
              <a:pathLst>
                <a:path extrusionOk="0" h="299" w="487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7"/>
            <p:cNvSpPr/>
            <p:nvPr/>
          </p:nvSpPr>
          <p:spPr>
            <a:xfrm>
              <a:off x="2543241" y="4508506"/>
              <a:ext cx="154890" cy="9478"/>
            </a:xfrm>
            <a:custGeom>
              <a:rect b="b" l="l" r="r" t="t"/>
              <a:pathLst>
                <a:path extrusionOk="0" h="298" w="487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7"/>
            <p:cNvSpPr/>
            <p:nvPr/>
          </p:nvSpPr>
          <p:spPr>
            <a:xfrm>
              <a:off x="2635635" y="4436563"/>
              <a:ext cx="62497" cy="27289"/>
            </a:xfrm>
            <a:custGeom>
              <a:rect b="b" l="l" r="r" t="t"/>
              <a:pathLst>
                <a:path extrusionOk="0" h="858" w="1965">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57"/>
          <p:cNvGrpSpPr/>
          <p:nvPr/>
        </p:nvGrpSpPr>
        <p:grpSpPr>
          <a:xfrm>
            <a:off x="715713" y="3316295"/>
            <a:ext cx="295381" cy="270797"/>
            <a:chOff x="2903337" y="4279032"/>
            <a:chExt cx="382519" cy="350682"/>
          </a:xfrm>
        </p:grpSpPr>
        <p:sp>
          <p:nvSpPr>
            <p:cNvPr id="4251" name="Google Shape;4251;p57"/>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7"/>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7"/>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7"/>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7"/>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7"/>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7"/>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7"/>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7"/>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7"/>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7"/>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7"/>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57"/>
          <p:cNvGrpSpPr/>
          <p:nvPr/>
        </p:nvGrpSpPr>
        <p:grpSpPr>
          <a:xfrm>
            <a:off x="2458528" y="2909331"/>
            <a:ext cx="296241" cy="213474"/>
            <a:chOff x="3933342" y="4315767"/>
            <a:chExt cx="383632" cy="276449"/>
          </a:xfrm>
        </p:grpSpPr>
        <p:sp>
          <p:nvSpPr>
            <p:cNvPr id="4267" name="Google Shape;4267;p57"/>
            <p:cNvSpPr/>
            <p:nvPr/>
          </p:nvSpPr>
          <p:spPr>
            <a:xfrm>
              <a:off x="3933342" y="4315767"/>
              <a:ext cx="383632" cy="276449"/>
            </a:xfrm>
            <a:custGeom>
              <a:rect b="b" l="l" r="r" t="t"/>
              <a:pathLst>
                <a:path extrusionOk="0" h="8692" w="12062">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4035214" y="4410037"/>
              <a:ext cx="11386" cy="140896"/>
            </a:xfrm>
            <a:custGeom>
              <a:rect b="b" l="l" r="r" t="t"/>
              <a:pathLst>
                <a:path extrusionOk="0" h="4430" w="358">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4221146" y="4390827"/>
              <a:ext cx="42460" cy="32886"/>
            </a:xfrm>
            <a:custGeom>
              <a:rect b="b" l="l" r="r" t="t"/>
              <a:pathLst>
                <a:path extrusionOk="0" h="1034" w="1335">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4054519" y="4384561"/>
              <a:ext cx="192961" cy="192516"/>
            </a:xfrm>
            <a:custGeom>
              <a:rect b="b" l="l" r="r" t="t"/>
              <a:pathLst>
                <a:path extrusionOk="0" h="6053" w="6067">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7"/>
            <p:cNvSpPr/>
            <p:nvPr/>
          </p:nvSpPr>
          <p:spPr>
            <a:xfrm>
              <a:off x="4085593" y="4420278"/>
              <a:ext cx="145826" cy="120923"/>
            </a:xfrm>
            <a:custGeom>
              <a:rect b="b" l="l" r="r" t="t"/>
              <a:pathLst>
                <a:path extrusionOk="0" h="3802" w="4585">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7"/>
            <p:cNvSpPr/>
            <p:nvPr/>
          </p:nvSpPr>
          <p:spPr>
            <a:xfrm>
              <a:off x="4131392" y="4449507"/>
              <a:ext cx="54577" cy="45767"/>
            </a:xfrm>
            <a:custGeom>
              <a:rect b="b" l="l" r="r" t="t"/>
              <a:pathLst>
                <a:path extrusionOk="0" h="1439" w="1716">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57"/>
          <p:cNvGrpSpPr/>
          <p:nvPr/>
        </p:nvGrpSpPr>
        <p:grpSpPr>
          <a:xfrm>
            <a:off x="2910140" y="2444798"/>
            <a:ext cx="262029" cy="259671"/>
            <a:chOff x="3532345" y="3362635"/>
            <a:chExt cx="339328" cy="336274"/>
          </a:xfrm>
        </p:grpSpPr>
        <p:sp>
          <p:nvSpPr>
            <p:cNvPr id="4274" name="Google Shape;4274;p57"/>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3819385" y="3493258"/>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3532345" y="3362635"/>
              <a:ext cx="339328" cy="282142"/>
            </a:xfrm>
            <a:custGeom>
              <a:rect b="b" l="l" r="r" t="t"/>
              <a:pathLst>
                <a:path extrusionOk="0" h="8871" w="10669">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3644044" y="3592490"/>
              <a:ext cx="112494" cy="106420"/>
            </a:xfrm>
            <a:custGeom>
              <a:rect b="b" l="l" r="r" t="t"/>
              <a:pathLst>
                <a:path extrusionOk="0" h="3346" w="3537">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9" name="Google Shape;4279;p57"/>
          <p:cNvSpPr/>
          <p:nvPr/>
        </p:nvSpPr>
        <p:spPr>
          <a:xfrm>
            <a:off x="724787" y="2001829"/>
            <a:ext cx="277233" cy="276791"/>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57"/>
          <p:cNvGrpSpPr/>
          <p:nvPr/>
        </p:nvGrpSpPr>
        <p:grpSpPr>
          <a:xfrm>
            <a:off x="1153185" y="1561803"/>
            <a:ext cx="275168" cy="275488"/>
            <a:chOff x="1323901" y="3807173"/>
            <a:chExt cx="356343" cy="356757"/>
          </a:xfrm>
        </p:grpSpPr>
        <p:sp>
          <p:nvSpPr>
            <p:cNvPr id="4281" name="Google Shape;4281;p57"/>
            <p:cNvSpPr/>
            <p:nvPr/>
          </p:nvSpPr>
          <p:spPr>
            <a:xfrm>
              <a:off x="1478760" y="4058242"/>
              <a:ext cx="413" cy="32"/>
            </a:xfrm>
            <a:custGeom>
              <a:rect b="b" l="l" r="r" t="t"/>
              <a:pathLst>
                <a:path extrusionOk="0" h="1" w="13">
                  <a:moveTo>
                    <a:pt x="13" y="1"/>
                  </a:moveTo>
                  <a:cubicBezTo>
                    <a:pt x="1" y="1"/>
                    <a:pt x="1" y="1"/>
                    <a:pt x="13" y="1"/>
                  </a:cubicBezTo>
                  <a:cubicBezTo>
                    <a:pt x="1" y="1"/>
                    <a:pt x="1" y="1"/>
                    <a:pt x="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7"/>
            <p:cNvSpPr/>
            <p:nvPr/>
          </p:nvSpPr>
          <p:spPr>
            <a:xfrm>
              <a:off x="1323901" y="3807173"/>
              <a:ext cx="356343" cy="356757"/>
            </a:xfrm>
            <a:custGeom>
              <a:rect b="b" l="l" r="r" t="t"/>
              <a:pathLst>
                <a:path extrusionOk="0" h="11217" w="11204">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1605630" y="4063935"/>
              <a:ext cx="46976" cy="76523"/>
            </a:xfrm>
            <a:custGeom>
              <a:rect b="b" l="l" r="r" t="t"/>
              <a:pathLst>
                <a:path extrusionOk="0" h="2406" w="1477">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7"/>
            <p:cNvSpPr/>
            <p:nvPr/>
          </p:nvSpPr>
          <p:spPr>
            <a:xfrm>
              <a:off x="1582158" y="4065462"/>
              <a:ext cx="10623" cy="45449"/>
            </a:xfrm>
            <a:custGeom>
              <a:rect b="b" l="l" r="r" t="t"/>
              <a:pathLst>
                <a:path extrusionOk="0" h="1429" w="334">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7"/>
            <p:cNvSpPr/>
            <p:nvPr/>
          </p:nvSpPr>
          <p:spPr>
            <a:xfrm>
              <a:off x="1582158" y="4121884"/>
              <a:ext cx="10623" cy="17429"/>
            </a:xfrm>
            <a:custGeom>
              <a:rect b="b" l="l" r="r" t="t"/>
              <a:pathLst>
                <a:path extrusionOk="0" h="548" w="334">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1497684" y="4121884"/>
              <a:ext cx="10273" cy="17429"/>
            </a:xfrm>
            <a:custGeom>
              <a:rect b="b" l="l" r="r" t="t"/>
              <a:pathLst>
                <a:path extrusionOk="0" h="548" w="323">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1360604" y="4091574"/>
              <a:ext cx="43986" cy="43573"/>
            </a:xfrm>
            <a:custGeom>
              <a:rect b="b" l="l" r="r" t="t"/>
              <a:pathLst>
                <a:path extrusionOk="0" h="1370" w="1383">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a:off x="1344320" y="3832172"/>
              <a:ext cx="76523" cy="46626"/>
            </a:xfrm>
            <a:custGeom>
              <a:rect b="b" l="l" r="r" t="t"/>
              <a:pathLst>
                <a:path extrusionOk="0" h="1466" w="2406">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1401887" y="3891648"/>
              <a:ext cx="17843" cy="10623"/>
            </a:xfrm>
            <a:custGeom>
              <a:rect b="b" l="l" r="r" t="t"/>
              <a:pathLst>
                <a:path extrusionOk="0" h="334" w="561">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7"/>
            <p:cNvSpPr/>
            <p:nvPr/>
          </p:nvSpPr>
          <p:spPr>
            <a:xfrm>
              <a:off x="1345465" y="3891648"/>
              <a:ext cx="45863" cy="10623"/>
            </a:xfrm>
            <a:custGeom>
              <a:rect b="b" l="l" r="r" t="t"/>
              <a:pathLst>
                <a:path extrusionOk="0" h="334" w="1442">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7"/>
            <p:cNvSpPr/>
            <p:nvPr/>
          </p:nvSpPr>
          <p:spPr>
            <a:xfrm>
              <a:off x="1343588" y="3917378"/>
              <a:ext cx="77254" cy="46626"/>
            </a:xfrm>
            <a:custGeom>
              <a:rect b="b" l="l" r="r" t="t"/>
              <a:pathLst>
                <a:path extrusionOk="0" h="1466" w="2429">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1401887" y="3976471"/>
              <a:ext cx="17843" cy="10241"/>
            </a:xfrm>
            <a:custGeom>
              <a:rect b="b" l="l" r="r" t="t"/>
              <a:pathLst>
                <a:path extrusionOk="0" h="322" w="561">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1345465" y="3976471"/>
              <a:ext cx="45863" cy="10241"/>
            </a:xfrm>
            <a:custGeom>
              <a:rect b="b" l="l" r="r" t="t"/>
              <a:pathLst>
                <a:path extrusionOk="0" h="322" w="1442">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7"/>
            <p:cNvSpPr/>
            <p:nvPr/>
          </p:nvSpPr>
          <p:spPr>
            <a:xfrm>
              <a:off x="1343588" y="4001057"/>
              <a:ext cx="77636" cy="46626"/>
            </a:xfrm>
            <a:custGeom>
              <a:rect b="b" l="l" r="r" t="t"/>
              <a:pathLst>
                <a:path extrusionOk="0" h="1466" w="2441">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7"/>
            <p:cNvSpPr/>
            <p:nvPr/>
          </p:nvSpPr>
          <p:spPr>
            <a:xfrm>
              <a:off x="1344702" y="4060150"/>
              <a:ext cx="46626" cy="10623"/>
            </a:xfrm>
            <a:custGeom>
              <a:rect b="b" l="l" r="r" t="t"/>
              <a:pathLst>
                <a:path extrusionOk="0" h="334" w="1466">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7"/>
            <p:cNvSpPr/>
            <p:nvPr/>
          </p:nvSpPr>
          <p:spPr>
            <a:xfrm>
              <a:off x="1401887" y="4060150"/>
              <a:ext cx="17843" cy="10623"/>
            </a:xfrm>
            <a:custGeom>
              <a:rect b="b" l="l" r="r" t="t"/>
              <a:pathLst>
                <a:path extrusionOk="0" h="334" w="561">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7"/>
            <p:cNvSpPr/>
            <p:nvPr/>
          </p:nvSpPr>
          <p:spPr>
            <a:xfrm>
              <a:off x="1563584" y="3936365"/>
              <a:ext cx="67077" cy="80276"/>
            </a:xfrm>
            <a:custGeom>
              <a:rect b="b" l="l" r="r" t="t"/>
              <a:pathLst>
                <a:path extrusionOk="0" h="2524" w="2109">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7"/>
            <p:cNvSpPr/>
            <p:nvPr/>
          </p:nvSpPr>
          <p:spPr>
            <a:xfrm>
              <a:off x="1569658" y="4013174"/>
              <a:ext cx="15553" cy="16698"/>
            </a:xfrm>
            <a:custGeom>
              <a:rect b="b" l="l" r="r" t="t"/>
              <a:pathLst>
                <a:path extrusionOk="0" h="525" w="489">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7"/>
            <p:cNvSpPr/>
            <p:nvPr/>
          </p:nvSpPr>
          <p:spPr>
            <a:xfrm>
              <a:off x="1541256" y="3964417"/>
              <a:ext cx="29165" cy="40615"/>
            </a:xfrm>
            <a:custGeom>
              <a:rect b="b" l="l" r="r" t="t"/>
              <a:pathLst>
                <a:path extrusionOk="0" h="1277" w="917">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7"/>
            <p:cNvSpPr/>
            <p:nvPr/>
          </p:nvSpPr>
          <p:spPr>
            <a:xfrm>
              <a:off x="1496189" y="4055284"/>
              <a:ext cx="15171" cy="16634"/>
            </a:xfrm>
            <a:custGeom>
              <a:rect b="b" l="l" r="r" t="t"/>
              <a:pathLst>
                <a:path extrusionOk="0" h="523" w="477">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7"/>
            <p:cNvSpPr/>
            <p:nvPr/>
          </p:nvSpPr>
          <p:spPr>
            <a:xfrm>
              <a:off x="1468169" y="3851859"/>
              <a:ext cx="78781" cy="69717"/>
            </a:xfrm>
            <a:custGeom>
              <a:rect b="b" l="l" r="r" t="t"/>
              <a:pathLst>
                <a:path extrusionOk="0" h="2192" w="2477">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7"/>
            <p:cNvSpPr/>
            <p:nvPr/>
          </p:nvSpPr>
          <p:spPr>
            <a:xfrm>
              <a:off x="1503377" y="3929368"/>
              <a:ext cx="17843" cy="13740"/>
            </a:xfrm>
            <a:custGeom>
              <a:rect b="b" l="l" r="r" t="t"/>
              <a:pathLst>
                <a:path extrusionOk="0" h="432" w="561">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7"/>
            <p:cNvSpPr/>
            <p:nvPr/>
          </p:nvSpPr>
          <p:spPr>
            <a:xfrm>
              <a:off x="1454524" y="3900966"/>
              <a:ext cx="42078" cy="27798"/>
            </a:xfrm>
            <a:custGeom>
              <a:rect b="b" l="l" r="r" t="t"/>
              <a:pathLst>
                <a:path extrusionOk="0" h="874" w="1323">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7"/>
            <p:cNvSpPr/>
            <p:nvPr/>
          </p:nvSpPr>
          <p:spPr>
            <a:xfrm>
              <a:off x="1460981" y="4002265"/>
              <a:ext cx="19083" cy="13740"/>
            </a:xfrm>
            <a:custGeom>
              <a:rect b="b" l="l" r="r" t="t"/>
              <a:pathLst>
                <a:path extrusionOk="0" h="432" w="60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5" name="Google Shape;4305;p57"/>
          <p:cNvSpPr/>
          <p:nvPr/>
        </p:nvSpPr>
        <p:spPr>
          <a:xfrm>
            <a:off x="2572277" y="3312672"/>
            <a:ext cx="68743" cy="278044"/>
          </a:xfrm>
          <a:custGeom>
            <a:rect b="b" l="l" r="r" t="t"/>
            <a:pathLst>
              <a:path extrusionOk="0" h="11321" w="2799">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6" name="Google Shape;4306;p57"/>
          <p:cNvGrpSpPr/>
          <p:nvPr/>
        </p:nvGrpSpPr>
        <p:grpSpPr>
          <a:xfrm>
            <a:off x="2922715" y="2880375"/>
            <a:ext cx="236879" cy="271386"/>
            <a:chOff x="859262" y="3353920"/>
            <a:chExt cx="306759" cy="351445"/>
          </a:xfrm>
        </p:grpSpPr>
        <p:sp>
          <p:nvSpPr>
            <p:cNvPr id="4307" name="Google Shape;4307;p57"/>
            <p:cNvSpPr/>
            <p:nvPr/>
          </p:nvSpPr>
          <p:spPr>
            <a:xfrm>
              <a:off x="859262" y="3415718"/>
              <a:ext cx="132563" cy="205937"/>
            </a:xfrm>
            <a:custGeom>
              <a:rect b="b" l="l" r="r" t="t"/>
              <a:pathLst>
                <a:path extrusionOk="0" h="6475" w="4168">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7"/>
            <p:cNvSpPr/>
            <p:nvPr/>
          </p:nvSpPr>
          <p:spPr>
            <a:xfrm>
              <a:off x="916415" y="3353920"/>
              <a:ext cx="178013" cy="62147"/>
            </a:xfrm>
            <a:custGeom>
              <a:rect b="b" l="l" r="r" t="t"/>
              <a:pathLst>
                <a:path extrusionOk="0" h="1954" w="5597">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7"/>
            <p:cNvSpPr/>
            <p:nvPr/>
          </p:nvSpPr>
          <p:spPr>
            <a:xfrm>
              <a:off x="920582" y="3405858"/>
              <a:ext cx="245439" cy="243817"/>
            </a:xfrm>
            <a:custGeom>
              <a:rect b="b" l="l" r="r" t="t"/>
              <a:pathLst>
                <a:path extrusionOk="0" h="7666" w="7717">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7"/>
            <p:cNvSpPr/>
            <p:nvPr/>
          </p:nvSpPr>
          <p:spPr>
            <a:xfrm>
              <a:off x="986100" y="3642074"/>
              <a:ext cx="129923" cy="63292"/>
            </a:xfrm>
            <a:custGeom>
              <a:rect b="b" l="l" r="r" t="t"/>
              <a:pathLst>
                <a:path extrusionOk="0" h="1990" w="4085">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7"/>
            <p:cNvSpPr/>
            <p:nvPr/>
          </p:nvSpPr>
          <p:spPr>
            <a:xfrm>
              <a:off x="862283" y="3599678"/>
              <a:ext cx="118696" cy="84156"/>
            </a:xfrm>
            <a:custGeom>
              <a:rect b="b" l="l" r="r" t="t"/>
              <a:pathLst>
                <a:path extrusionOk="0" h="2646" w="3732">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2" name="Google Shape;4312;p57"/>
          <p:cNvSpPr/>
          <p:nvPr/>
        </p:nvSpPr>
        <p:spPr>
          <a:xfrm>
            <a:off x="2032849" y="3737447"/>
            <a:ext cx="280745" cy="240663"/>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7"/>
          <p:cNvSpPr/>
          <p:nvPr/>
        </p:nvSpPr>
        <p:spPr>
          <a:xfrm>
            <a:off x="5101488" y="2878890"/>
            <a:ext cx="254901" cy="255177"/>
          </a:xfrm>
          <a:custGeom>
            <a:rect b="b" l="l" r="r" t="t"/>
            <a:pathLst>
              <a:path extrusionOk="0" h="10204" w="10193">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4" name="Google Shape;4314;p57"/>
          <p:cNvGrpSpPr/>
          <p:nvPr/>
        </p:nvGrpSpPr>
        <p:grpSpPr>
          <a:xfrm>
            <a:off x="7738209" y="2452435"/>
            <a:ext cx="223107" cy="242530"/>
            <a:chOff x="5964227" y="3858701"/>
            <a:chExt cx="283743" cy="308444"/>
          </a:xfrm>
        </p:grpSpPr>
        <p:sp>
          <p:nvSpPr>
            <p:cNvPr id="4315" name="Google Shape;4315;p57"/>
            <p:cNvSpPr/>
            <p:nvPr/>
          </p:nvSpPr>
          <p:spPr>
            <a:xfrm>
              <a:off x="5964227" y="3858701"/>
              <a:ext cx="283743" cy="308444"/>
            </a:xfrm>
            <a:custGeom>
              <a:rect b="b" l="l" r="r" t="t"/>
              <a:pathLst>
                <a:path extrusionOk="0" h="7585" w="6978">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7"/>
            <p:cNvSpPr/>
            <p:nvPr/>
          </p:nvSpPr>
          <p:spPr>
            <a:xfrm>
              <a:off x="6202788" y="3976471"/>
              <a:ext cx="19719" cy="7601"/>
            </a:xfrm>
            <a:custGeom>
              <a:rect b="b" l="l" r="r" t="t"/>
              <a:pathLst>
                <a:path extrusionOk="0" h="239" w="62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7"/>
            <p:cNvSpPr/>
            <p:nvPr/>
          </p:nvSpPr>
          <p:spPr>
            <a:xfrm>
              <a:off x="6186122" y="3930259"/>
              <a:ext cx="17429" cy="16316"/>
            </a:xfrm>
            <a:custGeom>
              <a:rect b="b" l="l" r="r" t="t"/>
              <a:pathLst>
                <a:path extrusionOk="0" h="513" w="548">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7"/>
            <p:cNvSpPr/>
            <p:nvPr/>
          </p:nvSpPr>
          <p:spPr>
            <a:xfrm>
              <a:off x="6187235" y="4013556"/>
              <a:ext cx="16316" cy="15934"/>
            </a:xfrm>
            <a:custGeom>
              <a:rect b="b" l="l" r="r" t="t"/>
              <a:pathLst>
                <a:path extrusionOk="0" h="501" w="513">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57"/>
          <p:cNvGrpSpPr/>
          <p:nvPr/>
        </p:nvGrpSpPr>
        <p:grpSpPr>
          <a:xfrm>
            <a:off x="5959823" y="3313484"/>
            <a:ext cx="280818" cy="276792"/>
            <a:chOff x="7415290" y="3802816"/>
            <a:chExt cx="357138" cy="352018"/>
          </a:xfrm>
        </p:grpSpPr>
        <p:sp>
          <p:nvSpPr>
            <p:cNvPr id="4320" name="Google Shape;4320;p57"/>
            <p:cNvSpPr/>
            <p:nvPr/>
          </p:nvSpPr>
          <p:spPr>
            <a:xfrm>
              <a:off x="7680385" y="3835289"/>
              <a:ext cx="59475" cy="58267"/>
            </a:xfrm>
            <a:custGeom>
              <a:rect b="b" l="l" r="r" t="t"/>
              <a:pathLst>
                <a:path extrusionOk="0" h="1832" w="187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7"/>
            <p:cNvSpPr/>
            <p:nvPr/>
          </p:nvSpPr>
          <p:spPr>
            <a:xfrm>
              <a:off x="7659553" y="3805329"/>
              <a:ext cx="30310" cy="76109"/>
            </a:xfrm>
            <a:custGeom>
              <a:rect b="b" l="l" r="r" t="t"/>
              <a:pathLst>
                <a:path extrusionOk="0" h="2393" w="953">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7"/>
            <p:cNvSpPr/>
            <p:nvPr/>
          </p:nvSpPr>
          <p:spPr>
            <a:xfrm>
              <a:off x="7619033" y="3802816"/>
              <a:ext cx="31837" cy="75600"/>
            </a:xfrm>
            <a:custGeom>
              <a:rect b="b" l="l" r="r" t="t"/>
              <a:pathLst>
                <a:path extrusionOk="0" h="2377" w="1001">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7"/>
            <p:cNvSpPr/>
            <p:nvPr/>
          </p:nvSpPr>
          <p:spPr>
            <a:xfrm>
              <a:off x="7693266" y="3885509"/>
              <a:ext cx="76904" cy="28879"/>
            </a:xfrm>
            <a:custGeom>
              <a:rect b="b" l="l" r="r" t="t"/>
              <a:pathLst>
                <a:path extrusionOk="0" h="908" w="2418">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7"/>
            <p:cNvSpPr/>
            <p:nvPr/>
          </p:nvSpPr>
          <p:spPr>
            <a:xfrm>
              <a:off x="7695524" y="3924566"/>
              <a:ext cx="76904" cy="29960"/>
            </a:xfrm>
            <a:custGeom>
              <a:rect b="b" l="l" r="r" t="t"/>
              <a:pathLst>
                <a:path extrusionOk="0" h="942" w="2418">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a:off x="7473620" y="3916519"/>
              <a:ext cx="75378" cy="85333"/>
            </a:xfrm>
            <a:custGeom>
              <a:rect b="b" l="l" r="r" t="t"/>
              <a:pathLst>
                <a:path extrusionOk="0" h="2683" w="237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a:off x="7415290" y="3850078"/>
              <a:ext cx="310576" cy="304756"/>
            </a:xfrm>
            <a:custGeom>
              <a:rect b="b" l="l" r="r" t="t"/>
              <a:pathLst>
                <a:path extrusionOk="0" h="9582" w="9765">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7"/>
            <p:cNvSpPr/>
            <p:nvPr/>
          </p:nvSpPr>
          <p:spPr>
            <a:xfrm>
              <a:off x="7557299" y="4000198"/>
              <a:ext cx="75410" cy="85714"/>
            </a:xfrm>
            <a:custGeom>
              <a:rect b="b" l="l" r="r" t="t"/>
              <a:pathLst>
                <a:path extrusionOk="0" h="2695" w="2371">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7"/>
          <p:cNvGrpSpPr/>
          <p:nvPr/>
        </p:nvGrpSpPr>
        <p:grpSpPr>
          <a:xfrm>
            <a:off x="7270797" y="2023078"/>
            <a:ext cx="279317" cy="230701"/>
            <a:chOff x="6889712" y="3833413"/>
            <a:chExt cx="355230" cy="293401"/>
          </a:xfrm>
        </p:grpSpPr>
        <p:sp>
          <p:nvSpPr>
            <p:cNvPr id="4329" name="Google Shape;4329;p57"/>
            <p:cNvSpPr/>
            <p:nvPr/>
          </p:nvSpPr>
          <p:spPr>
            <a:xfrm>
              <a:off x="6926797" y="3833413"/>
              <a:ext cx="279121" cy="293401"/>
            </a:xfrm>
            <a:custGeom>
              <a:rect b="b" l="l" r="r" t="t"/>
              <a:pathLst>
                <a:path extrusionOk="0" h="9225" w="8776">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7"/>
            <p:cNvSpPr/>
            <p:nvPr/>
          </p:nvSpPr>
          <p:spPr>
            <a:xfrm>
              <a:off x="6922281" y="3873646"/>
              <a:ext cx="40170" cy="54387"/>
            </a:xfrm>
            <a:custGeom>
              <a:rect b="b" l="l" r="r" t="t"/>
              <a:pathLst>
                <a:path extrusionOk="0" h="1710" w="1263">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7"/>
            <p:cNvSpPr/>
            <p:nvPr/>
          </p:nvSpPr>
          <p:spPr>
            <a:xfrm>
              <a:off x="6889712" y="3913529"/>
              <a:ext cx="56804" cy="29261"/>
            </a:xfrm>
            <a:custGeom>
              <a:rect b="b" l="l" r="r" t="t"/>
              <a:pathLst>
                <a:path extrusionOk="0" h="920" w="1786">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7"/>
            <p:cNvSpPr/>
            <p:nvPr/>
          </p:nvSpPr>
          <p:spPr>
            <a:xfrm>
              <a:off x="7171823" y="3873710"/>
              <a:ext cx="39788" cy="54323"/>
            </a:xfrm>
            <a:custGeom>
              <a:rect b="b" l="l" r="r" t="t"/>
              <a:pathLst>
                <a:path extrusionOk="0" h="1708" w="1251">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7"/>
            <p:cNvSpPr/>
            <p:nvPr/>
          </p:nvSpPr>
          <p:spPr>
            <a:xfrm>
              <a:off x="7187725" y="3913529"/>
              <a:ext cx="57217" cy="29261"/>
            </a:xfrm>
            <a:custGeom>
              <a:rect b="b" l="l" r="r" t="t"/>
              <a:pathLst>
                <a:path extrusionOk="0" h="920" w="1799">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57"/>
          <p:cNvGrpSpPr/>
          <p:nvPr/>
        </p:nvGrpSpPr>
        <p:grpSpPr>
          <a:xfrm>
            <a:off x="5117934" y="2441129"/>
            <a:ext cx="222009" cy="265142"/>
            <a:chOff x="1635875" y="237775"/>
            <a:chExt cx="4370250" cy="5219325"/>
          </a:xfrm>
        </p:grpSpPr>
        <p:sp>
          <p:nvSpPr>
            <p:cNvPr id="4335" name="Google Shape;4335;p57"/>
            <p:cNvSpPr/>
            <p:nvPr/>
          </p:nvSpPr>
          <p:spPr>
            <a:xfrm>
              <a:off x="3572675" y="2020200"/>
              <a:ext cx="583925" cy="556900"/>
            </a:xfrm>
            <a:custGeom>
              <a:rect b="b" l="l" r="r" t="t"/>
              <a:pathLst>
                <a:path extrusionOk="0" h="22276" w="23357">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7"/>
            <p:cNvSpPr/>
            <p:nvPr/>
          </p:nvSpPr>
          <p:spPr>
            <a:xfrm>
              <a:off x="1635875" y="237775"/>
              <a:ext cx="4370250" cy="5219325"/>
            </a:xfrm>
            <a:custGeom>
              <a:rect b="b" l="l" r="r" t="t"/>
              <a:pathLst>
                <a:path extrusionOk="0" h="208773" w="17481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7"/>
          <p:cNvGrpSpPr/>
          <p:nvPr/>
        </p:nvGrpSpPr>
        <p:grpSpPr>
          <a:xfrm>
            <a:off x="2067798" y="2009800"/>
            <a:ext cx="210846" cy="260850"/>
            <a:chOff x="2667821" y="3361108"/>
            <a:chExt cx="273046" cy="337801"/>
          </a:xfrm>
        </p:grpSpPr>
        <p:sp>
          <p:nvSpPr>
            <p:cNvPr id="4338" name="Google Shape;4338;p57"/>
            <p:cNvSpPr/>
            <p:nvPr/>
          </p:nvSpPr>
          <p:spPr>
            <a:xfrm>
              <a:off x="2799971" y="3361108"/>
              <a:ext cx="10273" cy="36385"/>
            </a:xfrm>
            <a:custGeom>
              <a:rect b="b" l="l" r="r" t="t"/>
              <a:pathLst>
                <a:path extrusionOk="0" h="1144" w="323">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7"/>
            <p:cNvSpPr/>
            <p:nvPr/>
          </p:nvSpPr>
          <p:spPr>
            <a:xfrm>
              <a:off x="2838964" y="3371063"/>
              <a:ext cx="22009" cy="34381"/>
            </a:xfrm>
            <a:custGeom>
              <a:rect b="b" l="l" r="r" t="t"/>
              <a:pathLst>
                <a:path extrusionOk="0" h="1081" w="692">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7"/>
            <p:cNvSpPr/>
            <p:nvPr/>
          </p:nvSpPr>
          <p:spPr>
            <a:xfrm>
              <a:off x="2873822" y="3399815"/>
              <a:ext cx="29197" cy="28338"/>
            </a:xfrm>
            <a:custGeom>
              <a:rect b="b" l="l" r="r" t="t"/>
              <a:pathLst>
                <a:path extrusionOk="0" h="891" w="918">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2894655" y="3442656"/>
              <a:ext cx="37116" cy="19592"/>
            </a:xfrm>
            <a:custGeom>
              <a:rect b="b" l="l" r="r" t="t"/>
              <a:pathLst>
                <a:path extrusionOk="0" h="616" w="1167">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2904482" y="3493258"/>
              <a:ext cx="36385" cy="10273"/>
            </a:xfrm>
            <a:custGeom>
              <a:rect b="b" l="l" r="r" t="t"/>
              <a:pathLst>
                <a:path extrusionOk="0" h="323" w="1144">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2895386" y="3533364"/>
              <a:ext cx="35653" cy="20196"/>
            </a:xfrm>
            <a:custGeom>
              <a:rect b="b" l="l" r="r" t="t"/>
              <a:pathLst>
                <a:path extrusionOk="0" h="635" w="1121">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2872677" y="3567586"/>
              <a:ext cx="30692" cy="28338"/>
            </a:xfrm>
            <a:custGeom>
              <a:rect b="b" l="l" r="r" t="t"/>
              <a:pathLst>
                <a:path extrusionOk="0" h="891" w="965">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7"/>
            <p:cNvSpPr/>
            <p:nvPr/>
          </p:nvSpPr>
          <p:spPr>
            <a:xfrm>
              <a:off x="2838233" y="3589818"/>
              <a:ext cx="21214" cy="34318"/>
            </a:xfrm>
            <a:custGeom>
              <a:rect b="b" l="l" r="r" t="t"/>
              <a:pathLst>
                <a:path extrusionOk="0" h="1079" w="667">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2747334" y="3589754"/>
              <a:ext cx="21627" cy="34572"/>
            </a:xfrm>
            <a:custGeom>
              <a:rect b="b" l="l" r="r" t="t"/>
              <a:pathLst>
                <a:path extrusionOk="0" h="1087" w="68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7"/>
            <p:cNvSpPr/>
            <p:nvPr/>
          </p:nvSpPr>
          <p:spPr>
            <a:xfrm>
              <a:off x="2705319" y="3566441"/>
              <a:ext cx="29547" cy="28625"/>
            </a:xfrm>
            <a:custGeom>
              <a:rect b="b" l="l" r="r" t="t"/>
              <a:pathLst>
                <a:path extrusionOk="0" h="900" w="929">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7"/>
            <p:cNvSpPr/>
            <p:nvPr/>
          </p:nvSpPr>
          <p:spPr>
            <a:xfrm>
              <a:off x="2676918" y="3532060"/>
              <a:ext cx="35240" cy="20133"/>
            </a:xfrm>
            <a:custGeom>
              <a:rect b="b" l="l" r="r" t="t"/>
              <a:pathLst>
                <a:path extrusionOk="0" h="633" w="1108">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2667821" y="3491763"/>
              <a:ext cx="36385" cy="10241"/>
            </a:xfrm>
            <a:custGeom>
              <a:rect b="b" l="l" r="r" t="t"/>
              <a:pathLst>
                <a:path extrusionOk="0" h="322" w="1144">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7"/>
            <p:cNvSpPr/>
            <p:nvPr/>
          </p:nvSpPr>
          <p:spPr>
            <a:xfrm>
              <a:off x="2677267" y="3441702"/>
              <a:ext cx="35653" cy="20069"/>
            </a:xfrm>
            <a:custGeom>
              <a:rect b="b" l="l" r="r" t="t"/>
              <a:pathLst>
                <a:path extrusionOk="0" h="631" w="1121">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7"/>
            <p:cNvSpPr/>
            <p:nvPr/>
          </p:nvSpPr>
          <p:spPr>
            <a:xfrm>
              <a:off x="2706051" y="3399084"/>
              <a:ext cx="30724" cy="28338"/>
            </a:xfrm>
            <a:custGeom>
              <a:rect b="b" l="l" r="r" t="t"/>
              <a:pathLst>
                <a:path extrusionOk="0" h="891" w="966">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7"/>
            <p:cNvSpPr/>
            <p:nvPr/>
          </p:nvSpPr>
          <p:spPr>
            <a:xfrm>
              <a:off x="2748861" y="3370713"/>
              <a:ext cx="21596" cy="34190"/>
            </a:xfrm>
            <a:custGeom>
              <a:rect b="b" l="l" r="r" t="t"/>
              <a:pathLst>
                <a:path extrusionOk="0" h="1075" w="679">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7"/>
            <p:cNvSpPr/>
            <p:nvPr/>
          </p:nvSpPr>
          <p:spPr>
            <a:xfrm>
              <a:off x="2749242" y="3533364"/>
              <a:ext cx="111731" cy="115198"/>
            </a:xfrm>
            <a:custGeom>
              <a:rect b="b" l="l" r="r" t="t"/>
              <a:pathLst>
                <a:path extrusionOk="0" h="3622" w="3513">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7"/>
            <p:cNvSpPr/>
            <p:nvPr/>
          </p:nvSpPr>
          <p:spPr>
            <a:xfrm>
              <a:off x="2795010" y="3417371"/>
              <a:ext cx="94365" cy="106960"/>
            </a:xfrm>
            <a:custGeom>
              <a:rect b="b" l="l" r="r" t="t"/>
              <a:pathLst>
                <a:path extrusionOk="0" h="3363" w="2967">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7"/>
            <p:cNvSpPr/>
            <p:nvPr/>
          </p:nvSpPr>
          <p:spPr>
            <a:xfrm>
              <a:off x="2719695" y="3433974"/>
              <a:ext cx="76141" cy="101744"/>
            </a:xfrm>
            <a:custGeom>
              <a:rect b="b" l="l" r="r" t="t"/>
              <a:pathLst>
                <a:path extrusionOk="0" h="3199" w="2394">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7"/>
            <p:cNvSpPr/>
            <p:nvPr/>
          </p:nvSpPr>
          <p:spPr>
            <a:xfrm>
              <a:off x="2787472" y="3594366"/>
              <a:ext cx="32600" cy="104543"/>
            </a:xfrm>
            <a:custGeom>
              <a:rect b="b" l="l" r="r" t="t"/>
              <a:pathLst>
                <a:path extrusionOk="0" h="3287" w="1025">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57"/>
          <p:cNvGrpSpPr/>
          <p:nvPr/>
        </p:nvGrpSpPr>
        <p:grpSpPr>
          <a:xfrm>
            <a:off x="2499028" y="3737447"/>
            <a:ext cx="215242" cy="261832"/>
            <a:chOff x="1768821" y="3361108"/>
            <a:chExt cx="278739" cy="339073"/>
          </a:xfrm>
        </p:grpSpPr>
        <p:sp>
          <p:nvSpPr>
            <p:cNvPr id="4358" name="Google Shape;4358;p57"/>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7"/>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7"/>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7"/>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7"/>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7"/>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7"/>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7"/>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7"/>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7"/>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7"/>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57"/>
          <p:cNvGrpSpPr/>
          <p:nvPr/>
        </p:nvGrpSpPr>
        <p:grpSpPr>
          <a:xfrm>
            <a:off x="5979479" y="2858329"/>
            <a:ext cx="241505" cy="296298"/>
            <a:chOff x="5337883" y="3336873"/>
            <a:chExt cx="307141" cy="376826"/>
          </a:xfrm>
        </p:grpSpPr>
        <p:sp>
          <p:nvSpPr>
            <p:cNvPr id="4370" name="Google Shape;4370;p57"/>
            <p:cNvSpPr/>
            <p:nvPr/>
          </p:nvSpPr>
          <p:spPr>
            <a:xfrm>
              <a:off x="5405659" y="3336873"/>
              <a:ext cx="223844" cy="125375"/>
            </a:xfrm>
            <a:custGeom>
              <a:rect b="b" l="l" r="r" t="t"/>
              <a:pathLst>
                <a:path extrusionOk="0" h="3942" w="7038">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7"/>
            <p:cNvSpPr/>
            <p:nvPr/>
          </p:nvSpPr>
          <p:spPr>
            <a:xfrm>
              <a:off x="5337883" y="3369060"/>
              <a:ext cx="307141" cy="344639"/>
            </a:xfrm>
            <a:custGeom>
              <a:rect b="b" l="l" r="r" t="t"/>
              <a:pathLst>
                <a:path extrusionOk="0" h="10836" w="9657">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57"/>
          <p:cNvGrpSpPr/>
          <p:nvPr/>
        </p:nvGrpSpPr>
        <p:grpSpPr>
          <a:xfrm>
            <a:off x="5524518" y="2038370"/>
            <a:ext cx="278142" cy="200116"/>
            <a:chOff x="6637117" y="3397843"/>
            <a:chExt cx="353735" cy="254504"/>
          </a:xfrm>
        </p:grpSpPr>
        <p:sp>
          <p:nvSpPr>
            <p:cNvPr id="4373" name="Google Shape;4373;p57"/>
            <p:cNvSpPr/>
            <p:nvPr/>
          </p:nvSpPr>
          <p:spPr>
            <a:xfrm>
              <a:off x="6637117" y="3397843"/>
              <a:ext cx="353735" cy="254504"/>
            </a:xfrm>
            <a:custGeom>
              <a:rect b="b" l="l" r="r" t="t"/>
              <a:pathLst>
                <a:path extrusionOk="0" h="8002" w="11122">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7"/>
            <p:cNvSpPr/>
            <p:nvPr/>
          </p:nvSpPr>
          <p:spPr>
            <a:xfrm>
              <a:off x="6732532" y="3484925"/>
              <a:ext cx="10273" cy="129923"/>
            </a:xfrm>
            <a:custGeom>
              <a:rect b="b" l="l" r="r" t="t"/>
              <a:pathLst>
                <a:path extrusionOk="0" h="4085" w="323">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7"/>
            <p:cNvSpPr/>
            <p:nvPr/>
          </p:nvSpPr>
          <p:spPr>
            <a:xfrm>
              <a:off x="6903707" y="3467591"/>
              <a:ext cx="38293" cy="29483"/>
            </a:xfrm>
            <a:custGeom>
              <a:rect b="b" l="l" r="r" t="t"/>
              <a:pathLst>
                <a:path extrusionOk="0" h="927" w="1204">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7"/>
            <p:cNvSpPr/>
            <p:nvPr/>
          </p:nvSpPr>
          <p:spPr>
            <a:xfrm>
              <a:off x="6750725" y="3461739"/>
              <a:ext cx="177249" cy="177345"/>
            </a:xfrm>
            <a:custGeom>
              <a:rect b="b" l="l" r="r" t="t"/>
              <a:pathLst>
                <a:path extrusionOk="0" h="5576" w="5573">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7"/>
            <p:cNvSpPr/>
            <p:nvPr/>
          </p:nvSpPr>
          <p:spPr>
            <a:xfrm>
              <a:off x="6778363" y="3495166"/>
              <a:ext cx="134090" cy="110681"/>
            </a:xfrm>
            <a:custGeom>
              <a:rect b="b" l="l" r="r" t="t"/>
              <a:pathLst>
                <a:path extrusionOk="0" h="3480" w="4216">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7"/>
            <p:cNvSpPr/>
            <p:nvPr/>
          </p:nvSpPr>
          <p:spPr>
            <a:xfrm>
              <a:off x="6820791" y="3521501"/>
              <a:ext cx="49997" cy="41665"/>
            </a:xfrm>
            <a:custGeom>
              <a:rect b="b" l="l" r="r" t="t"/>
              <a:pathLst>
                <a:path extrusionOk="0" h="1310" w="1572">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7"/>
          <p:cNvGrpSpPr/>
          <p:nvPr/>
        </p:nvGrpSpPr>
        <p:grpSpPr>
          <a:xfrm>
            <a:off x="5521804" y="1563207"/>
            <a:ext cx="283569" cy="277042"/>
            <a:chOff x="7075994" y="3349531"/>
            <a:chExt cx="360637" cy="352336"/>
          </a:xfrm>
        </p:grpSpPr>
        <p:sp>
          <p:nvSpPr>
            <p:cNvPr id="4380" name="Google Shape;4380;p57"/>
            <p:cNvSpPr/>
            <p:nvPr/>
          </p:nvSpPr>
          <p:spPr>
            <a:xfrm>
              <a:off x="7277097" y="3607502"/>
              <a:ext cx="56454" cy="57154"/>
            </a:xfrm>
            <a:custGeom>
              <a:rect b="b" l="l" r="r" t="t"/>
              <a:pathLst>
                <a:path extrusionOk="0" h="1797" w="1775">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7"/>
            <p:cNvSpPr/>
            <p:nvPr/>
          </p:nvSpPr>
          <p:spPr>
            <a:xfrm>
              <a:off x="7090784" y="3428917"/>
              <a:ext cx="190894" cy="81421"/>
            </a:xfrm>
            <a:custGeom>
              <a:rect b="b" l="l" r="r" t="t"/>
              <a:pathLst>
                <a:path extrusionOk="0" h="2560" w="6002">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7"/>
            <p:cNvSpPr/>
            <p:nvPr/>
          </p:nvSpPr>
          <p:spPr>
            <a:xfrm>
              <a:off x="7075994" y="3520102"/>
              <a:ext cx="136762" cy="167072"/>
            </a:xfrm>
            <a:custGeom>
              <a:rect b="b" l="l" r="r" t="t"/>
              <a:pathLst>
                <a:path extrusionOk="0" h="5253" w="430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7"/>
            <p:cNvSpPr/>
            <p:nvPr/>
          </p:nvSpPr>
          <p:spPr>
            <a:xfrm>
              <a:off x="7158560" y="3468609"/>
              <a:ext cx="87496" cy="57249"/>
            </a:xfrm>
            <a:custGeom>
              <a:rect b="b" l="l" r="r" t="t"/>
              <a:pathLst>
                <a:path extrusionOk="0" h="1800" w="2751">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7"/>
            <p:cNvSpPr/>
            <p:nvPr/>
          </p:nvSpPr>
          <p:spPr>
            <a:xfrm>
              <a:off x="7199461" y="3548567"/>
              <a:ext cx="78399" cy="78749"/>
            </a:xfrm>
            <a:custGeom>
              <a:rect b="b" l="l" r="r" t="t"/>
              <a:pathLst>
                <a:path extrusionOk="0" h="2476" w="2465">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7"/>
            <p:cNvSpPr/>
            <p:nvPr/>
          </p:nvSpPr>
          <p:spPr>
            <a:xfrm>
              <a:off x="7114256" y="3523855"/>
              <a:ext cx="72738" cy="76141"/>
            </a:xfrm>
            <a:custGeom>
              <a:rect b="b" l="l" r="r" t="t"/>
              <a:pathLst>
                <a:path extrusionOk="0" h="2394" w="2287">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7"/>
            <p:cNvSpPr/>
            <p:nvPr/>
          </p:nvSpPr>
          <p:spPr>
            <a:xfrm>
              <a:off x="7221057" y="3349531"/>
              <a:ext cx="215574" cy="352336"/>
            </a:xfrm>
            <a:custGeom>
              <a:rect b="b" l="l" r="r" t="t"/>
              <a:pathLst>
                <a:path extrusionOk="0" h="11078" w="6778">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57"/>
          <p:cNvGrpSpPr/>
          <p:nvPr/>
        </p:nvGrpSpPr>
        <p:grpSpPr>
          <a:xfrm>
            <a:off x="5961611" y="2025566"/>
            <a:ext cx="277242" cy="225725"/>
            <a:chOff x="7973468" y="3382322"/>
            <a:chExt cx="352590" cy="287072"/>
          </a:xfrm>
        </p:grpSpPr>
        <p:sp>
          <p:nvSpPr>
            <p:cNvPr id="4388" name="Google Shape;4388;p57"/>
            <p:cNvSpPr/>
            <p:nvPr/>
          </p:nvSpPr>
          <p:spPr>
            <a:xfrm>
              <a:off x="7973468" y="3382322"/>
              <a:ext cx="352590" cy="287072"/>
            </a:xfrm>
            <a:custGeom>
              <a:rect b="b" l="l" r="r" t="t"/>
              <a:pathLst>
                <a:path extrusionOk="0" h="9026" w="11086">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7"/>
            <p:cNvSpPr/>
            <p:nvPr/>
          </p:nvSpPr>
          <p:spPr>
            <a:xfrm>
              <a:off x="8051486" y="3417149"/>
              <a:ext cx="73883" cy="10623"/>
            </a:xfrm>
            <a:custGeom>
              <a:rect b="b" l="l" r="r" t="t"/>
              <a:pathLst>
                <a:path extrusionOk="0" h="334" w="2323">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7"/>
            <p:cNvSpPr/>
            <p:nvPr/>
          </p:nvSpPr>
          <p:spPr>
            <a:xfrm>
              <a:off x="8022702" y="3437981"/>
              <a:ext cx="102667" cy="10623"/>
            </a:xfrm>
            <a:custGeom>
              <a:rect b="b" l="l" r="r" t="t"/>
              <a:pathLst>
                <a:path extrusionOk="0" h="334" w="3228">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7"/>
            <p:cNvSpPr/>
            <p:nvPr/>
          </p:nvSpPr>
          <p:spPr>
            <a:xfrm>
              <a:off x="8022702" y="3458432"/>
              <a:ext cx="102667" cy="10623"/>
            </a:xfrm>
            <a:custGeom>
              <a:rect b="b" l="l" r="r" t="t"/>
              <a:pathLst>
                <a:path extrusionOk="0" h="334" w="3228">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7"/>
            <p:cNvSpPr/>
            <p:nvPr/>
          </p:nvSpPr>
          <p:spPr>
            <a:xfrm>
              <a:off x="8022702" y="3479264"/>
              <a:ext cx="81071" cy="10623"/>
            </a:xfrm>
            <a:custGeom>
              <a:rect b="b" l="l" r="r" t="t"/>
              <a:pathLst>
                <a:path extrusionOk="0" h="334" w="2549">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7"/>
            <p:cNvSpPr/>
            <p:nvPr/>
          </p:nvSpPr>
          <p:spPr>
            <a:xfrm>
              <a:off x="8051486" y="3520515"/>
              <a:ext cx="73883" cy="10655"/>
            </a:xfrm>
            <a:custGeom>
              <a:rect b="b" l="l" r="r" t="t"/>
              <a:pathLst>
                <a:path extrusionOk="0" h="335" w="2323">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7"/>
            <p:cNvSpPr/>
            <p:nvPr/>
          </p:nvSpPr>
          <p:spPr>
            <a:xfrm>
              <a:off x="8022702" y="3540966"/>
              <a:ext cx="102667" cy="10273"/>
            </a:xfrm>
            <a:custGeom>
              <a:rect b="b" l="l" r="r" t="t"/>
              <a:pathLst>
                <a:path extrusionOk="0" h="323" w="3228">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7"/>
            <p:cNvSpPr/>
            <p:nvPr/>
          </p:nvSpPr>
          <p:spPr>
            <a:xfrm>
              <a:off x="8022702" y="3561798"/>
              <a:ext cx="49266" cy="10273"/>
            </a:xfrm>
            <a:custGeom>
              <a:rect b="b" l="l" r="r" t="t"/>
              <a:pathLst>
                <a:path extrusionOk="0" h="323" w="1549">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7"/>
            <p:cNvSpPr/>
            <p:nvPr/>
          </p:nvSpPr>
          <p:spPr>
            <a:xfrm>
              <a:off x="8200683" y="3486452"/>
              <a:ext cx="73883" cy="10623"/>
            </a:xfrm>
            <a:custGeom>
              <a:rect b="b" l="l" r="r" t="t"/>
              <a:pathLst>
                <a:path extrusionOk="0" h="334" w="2323">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7"/>
            <p:cNvSpPr/>
            <p:nvPr/>
          </p:nvSpPr>
          <p:spPr>
            <a:xfrm>
              <a:off x="8171899" y="3506902"/>
              <a:ext cx="102667" cy="10241"/>
            </a:xfrm>
            <a:custGeom>
              <a:rect b="b" l="l" r="r" t="t"/>
              <a:pathLst>
                <a:path extrusionOk="0" h="322" w="3228">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7"/>
            <p:cNvSpPr/>
            <p:nvPr/>
          </p:nvSpPr>
          <p:spPr>
            <a:xfrm>
              <a:off x="8171899" y="3527735"/>
              <a:ext cx="49266" cy="10241"/>
            </a:xfrm>
            <a:custGeom>
              <a:rect b="b" l="l" r="r" t="t"/>
              <a:pathLst>
                <a:path extrusionOk="0" h="322" w="1549">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7"/>
            <p:cNvSpPr/>
            <p:nvPr/>
          </p:nvSpPr>
          <p:spPr>
            <a:xfrm>
              <a:off x="8174189" y="3417149"/>
              <a:ext cx="102635" cy="45099"/>
            </a:xfrm>
            <a:custGeom>
              <a:rect b="b" l="l" r="r" t="t"/>
              <a:pathLst>
                <a:path extrusionOk="0" h="1418" w="3227">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57"/>
          <p:cNvGrpSpPr/>
          <p:nvPr/>
        </p:nvGrpSpPr>
        <p:grpSpPr>
          <a:xfrm>
            <a:off x="718576" y="4174885"/>
            <a:ext cx="289656" cy="288071"/>
            <a:chOff x="3527780" y="2885263"/>
            <a:chExt cx="347435" cy="345534"/>
          </a:xfrm>
        </p:grpSpPr>
        <p:sp>
          <p:nvSpPr>
            <p:cNvPr id="4401" name="Google Shape;4401;p57"/>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7"/>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7"/>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7"/>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7"/>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7"/>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7"/>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7"/>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7"/>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7"/>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7"/>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7"/>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7"/>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7"/>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7"/>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7"/>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7"/>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7"/>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7"/>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7"/>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7"/>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7"/>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7"/>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57"/>
          <p:cNvSpPr/>
          <p:nvPr/>
        </p:nvSpPr>
        <p:spPr>
          <a:xfrm>
            <a:off x="1590788" y="1556730"/>
            <a:ext cx="283464" cy="285634"/>
          </a:xfrm>
          <a:custGeom>
            <a:rect b="b" l="l" r="r" t="t"/>
            <a:pathLst>
              <a:path extrusionOk="0" h="307133" w="30480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25" name="Google Shape;4425;p57"/>
          <p:cNvGrpSpPr/>
          <p:nvPr/>
        </p:nvGrpSpPr>
        <p:grpSpPr>
          <a:xfrm>
            <a:off x="2897880" y="1555923"/>
            <a:ext cx="286550" cy="287248"/>
            <a:chOff x="3278790" y="2960179"/>
            <a:chExt cx="312896" cy="313658"/>
          </a:xfrm>
        </p:grpSpPr>
        <p:sp>
          <p:nvSpPr>
            <p:cNvPr id="4426" name="Google Shape;4426;p57"/>
            <p:cNvSpPr/>
            <p:nvPr/>
          </p:nvSpPr>
          <p:spPr>
            <a:xfrm>
              <a:off x="3327439" y="3060191"/>
              <a:ext cx="215503" cy="113728"/>
            </a:xfrm>
            <a:custGeom>
              <a:rect b="b" l="l" r="r" t="t"/>
              <a:pathLst>
                <a:path extrusionOk="0" h="113728" w="215503">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7" name="Google Shape;4427;p57"/>
            <p:cNvSpPr/>
            <p:nvPr/>
          </p:nvSpPr>
          <p:spPr>
            <a:xfrm>
              <a:off x="3511881" y="3193555"/>
              <a:ext cx="67137" cy="67137"/>
            </a:xfrm>
            <a:custGeom>
              <a:rect b="b" l="l" r="r" t="t"/>
              <a:pathLst>
                <a:path extrusionOk="0" h="67137" w="67137">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8" name="Google Shape;4428;p57"/>
            <p:cNvSpPr/>
            <p:nvPr/>
          </p:nvSpPr>
          <p:spPr>
            <a:xfrm>
              <a:off x="3278790" y="2960179"/>
              <a:ext cx="312896" cy="313658"/>
            </a:xfrm>
            <a:custGeom>
              <a:rect b="b" l="l" r="r" t="t"/>
              <a:pathLst>
                <a:path extrusionOk="0" h="313658" w="312896">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9" name="Google Shape;4429;p57"/>
            <p:cNvSpPr/>
            <p:nvPr/>
          </p:nvSpPr>
          <p:spPr>
            <a:xfrm>
              <a:off x="3392995" y="3074764"/>
              <a:ext cx="83617" cy="84391"/>
            </a:xfrm>
            <a:custGeom>
              <a:rect b="b" l="l" r="r" t="t"/>
              <a:pathLst>
                <a:path extrusionOk="0" h="84391" w="83617">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0" name="Google Shape;4430;p57"/>
            <p:cNvSpPr/>
            <p:nvPr/>
          </p:nvSpPr>
          <p:spPr>
            <a:xfrm>
              <a:off x="3417665" y="3093624"/>
              <a:ext cx="38099" cy="40862"/>
            </a:xfrm>
            <a:custGeom>
              <a:rect b="b" l="l" r="r" t="t"/>
              <a:pathLst>
                <a:path extrusionOk="0" h="40862" w="38099">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1" name="Google Shape;4431;p57"/>
            <p:cNvSpPr/>
            <p:nvPr/>
          </p:nvSpPr>
          <p:spPr>
            <a:xfrm>
              <a:off x="3430619" y="3032569"/>
              <a:ext cx="9143" cy="14192"/>
            </a:xfrm>
            <a:custGeom>
              <a:rect b="b" l="l" r="r" t="t"/>
              <a:pathLst>
                <a:path extrusionOk="0" h="14192" w="9143">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2" name="Google Shape;4432;p57"/>
            <p:cNvSpPr/>
            <p:nvPr/>
          </p:nvSpPr>
          <p:spPr>
            <a:xfrm>
              <a:off x="3415929" y="3035338"/>
              <a:ext cx="11758" cy="13613"/>
            </a:xfrm>
            <a:custGeom>
              <a:rect b="b" l="l" r="r" t="t"/>
              <a:pathLst>
                <a:path extrusionOk="0" h="13613" w="11758">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3" name="Google Shape;4433;p57"/>
            <p:cNvSpPr/>
            <p:nvPr/>
          </p:nvSpPr>
          <p:spPr>
            <a:xfrm>
              <a:off x="3442789" y="3035404"/>
              <a:ext cx="11758" cy="13547"/>
            </a:xfrm>
            <a:custGeom>
              <a:rect b="b" l="l" r="r" t="t"/>
              <a:pathLst>
                <a:path extrusionOk="0" h="13547" w="11758">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4" name="Google Shape;4434;p57"/>
            <p:cNvSpPr/>
            <p:nvPr/>
          </p:nvSpPr>
          <p:spPr>
            <a:xfrm>
              <a:off x="3430619" y="3187159"/>
              <a:ext cx="9143" cy="14192"/>
            </a:xfrm>
            <a:custGeom>
              <a:rect b="b" l="l" r="r" t="t"/>
              <a:pathLst>
                <a:path extrusionOk="0" h="14192" w="9143">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5" name="Google Shape;4435;p57"/>
            <p:cNvSpPr/>
            <p:nvPr/>
          </p:nvSpPr>
          <p:spPr>
            <a:xfrm>
              <a:off x="3442694" y="3184976"/>
              <a:ext cx="11758" cy="13613"/>
            </a:xfrm>
            <a:custGeom>
              <a:rect b="b" l="l" r="r" t="t"/>
              <a:pathLst>
                <a:path extrusionOk="0" h="13613" w="11758">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6" name="Google Shape;4436;p57"/>
            <p:cNvSpPr/>
            <p:nvPr/>
          </p:nvSpPr>
          <p:spPr>
            <a:xfrm>
              <a:off x="3415929" y="3185042"/>
              <a:ext cx="11758" cy="13547"/>
            </a:xfrm>
            <a:custGeom>
              <a:rect b="b" l="l" r="r" t="t"/>
              <a:pathLst>
                <a:path extrusionOk="0" h="13547" w="11758">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37" name="Google Shape;4437;p57"/>
          <p:cNvGrpSpPr/>
          <p:nvPr/>
        </p:nvGrpSpPr>
        <p:grpSpPr>
          <a:xfrm>
            <a:off x="3352385" y="1553957"/>
            <a:ext cx="252317" cy="291179"/>
            <a:chOff x="3718369" y="2960179"/>
            <a:chExt cx="252317" cy="291179"/>
          </a:xfrm>
        </p:grpSpPr>
        <p:sp>
          <p:nvSpPr>
            <p:cNvPr id="4438" name="Google Shape;4438;p57"/>
            <p:cNvSpPr/>
            <p:nvPr/>
          </p:nvSpPr>
          <p:spPr>
            <a:xfrm>
              <a:off x="3788949" y="3038283"/>
              <a:ext cx="133445" cy="66484"/>
            </a:xfrm>
            <a:custGeom>
              <a:rect b="b" l="l" r="r" t="t"/>
              <a:pathLst>
                <a:path extrusionOk="0" h="66484" w="133445">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9" name="Google Shape;4439;p57"/>
            <p:cNvSpPr/>
            <p:nvPr/>
          </p:nvSpPr>
          <p:spPr>
            <a:xfrm>
              <a:off x="3788854" y="3123246"/>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0" name="Google Shape;4440;p57"/>
            <p:cNvSpPr/>
            <p:nvPr/>
          </p:nvSpPr>
          <p:spPr>
            <a:xfrm>
              <a:off x="3788854" y="3150202"/>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1" name="Google Shape;4441;p57"/>
            <p:cNvSpPr/>
            <p:nvPr/>
          </p:nvSpPr>
          <p:spPr>
            <a:xfrm>
              <a:off x="3788854" y="3177253"/>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2" name="Google Shape;4442;p57"/>
            <p:cNvSpPr/>
            <p:nvPr/>
          </p:nvSpPr>
          <p:spPr>
            <a:xfrm>
              <a:off x="3789425" y="3217734"/>
              <a:ext cx="132873" cy="8572"/>
            </a:xfrm>
            <a:custGeom>
              <a:rect b="b" l="l" r="r" t="t"/>
              <a:pathLst>
                <a:path extrusionOk="0" h="8572" w="132873">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3" name="Google Shape;4443;p57"/>
            <p:cNvSpPr/>
            <p:nvPr/>
          </p:nvSpPr>
          <p:spPr>
            <a:xfrm>
              <a:off x="3718369" y="2960179"/>
              <a:ext cx="252317" cy="291179"/>
            </a:xfrm>
            <a:custGeom>
              <a:rect b="b" l="l" r="r" t="t"/>
              <a:pathLst>
                <a:path extrusionOk="0" h="291179" w="252317">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4" name="Google Shape;4444;p57"/>
            <p:cNvSpPr/>
            <p:nvPr/>
          </p:nvSpPr>
          <p:spPr>
            <a:xfrm>
              <a:off x="3788854" y="2980562"/>
              <a:ext cx="98393" cy="47244"/>
            </a:xfrm>
            <a:custGeom>
              <a:rect b="b" l="l" r="r" t="t"/>
              <a:pathLst>
                <a:path extrusionOk="0" h="47244" w="98393">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45" name="Google Shape;4445;p57"/>
          <p:cNvGrpSpPr/>
          <p:nvPr/>
        </p:nvGrpSpPr>
        <p:grpSpPr>
          <a:xfrm>
            <a:off x="3783843" y="1577946"/>
            <a:ext cx="272468" cy="243203"/>
            <a:chOff x="4096988" y="2954654"/>
            <a:chExt cx="357758" cy="319373"/>
          </a:xfrm>
        </p:grpSpPr>
        <p:sp>
          <p:nvSpPr>
            <p:cNvPr id="4446" name="Google Shape;4446;p57"/>
            <p:cNvSpPr/>
            <p:nvPr/>
          </p:nvSpPr>
          <p:spPr>
            <a:xfrm>
              <a:off x="4096988" y="2954654"/>
              <a:ext cx="357758" cy="161544"/>
            </a:xfrm>
            <a:custGeom>
              <a:rect b="b" l="l" r="r" t="t"/>
              <a:pathLst>
                <a:path extrusionOk="0" h="161544" w="357758">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7" name="Google Shape;4447;p57"/>
            <p:cNvSpPr/>
            <p:nvPr/>
          </p:nvSpPr>
          <p:spPr>
            <a:xfrm>
              <a:off x="4096988" y="3018186"/>
              <a:ext cx="357758" cy="255841"/>
            </a:xfrm>
            <a:custGeom>
              <a:rect b="b" l="l" r="r" t="t"/>
              <a:pathLst>
                <a:path extrusionOk="0" h="255841" w="357758">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8" name="Google Shape;4448;p57"/>
            <p:cNvSpPr/>
            <p:nvPr/>
          </p:nvSpPr>
          <p:spPr>
            <a:xfrm>
              <a:off x="4175188" y="2978943"/>
              <a:ext cx="201168" cy="170783"/>
            </a:xfrm>
            <a:custGeom>
              <a:rect b="b" l="l" r="r" t="t"/>
              <a:pathLst>
                <a:path extrusionOk="0" h="170783" w="201168">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49" name="Google Shape;4449;p57"/>
          <p:cNvGrpSpPr/>
          <p:nvPr/>
        </p:nvGrpSpPr>
        <p:grpSpPr>
          <a:xfrm>
            <a:off x="2464919" y="2006236"/>
            <a:ext cx="283459" cy="267976"/>
            <a:chOff x="4534852" y="2953130"/>
            <a:chExt cx="333089" cy="314896"/>
          </a:xfrm>
        </p:grpSpPr>
        <p:sp>
          <p:nvSpPr>
            <p:cNvPr id="4450" name="Google Shape;4450;p57"/>
            <p:cNvSpPr/>
            <p:nvPr/>
          </p:nvSpPr>
          <p:spPr>
            <a:xfrm>
              <a:off x="4776311" y="2981610"/>
              <a:ext cx="9715" cy="9715"/>
            </a:xfrm>
            <a:custGeom>
              <a:rect b="b" l="l" r="r" t="t"/>
              <a:pathLst>
                <a:path extrusionOk="0" h="9715" w="9715">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1" name="Google Shape;4451;p57"/>
            <p:cNvSpPr/>
            <p:nvPr/>
          </p:nvSpPr>
          <p:spPr>
            <a:xfrm>
              <a:off x="4802314"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2" name="Google Shape;4452;p57"/>
            <p:cNvSpPr/>
            <p:nvPr/>
          </p:nvSpPr>
          <p:spPr>
            <a:xfrm>
              <a:off x="4828317"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3" name="Google Shape;4453;p57"/>
            <p:cNvSpPr/>
            <p:nvPr/>
          </p:nvSpPr>
          <p:spPr>
            <a:xfrm>
              <a:off x="4670679" y="3083670"/>
              <a:ext cx="62198" cy="68341"/>
            </a:xfrm>
            <a:custGeom>
              <a:rect b="b" l="l" r="r" t="t"/>
              <a:pathLst>
                <a:path extrusionOk="0" h="68341" w="62198">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4" name="Google Shape;4454;p57"/>
            <p:cNvSpPr/>
            <p:nvPr/>
          </p:nvSpPr>
          <p:spPr>
            <a:xfrm>
              <a:off x="4576857" y="3041808"/>
              <a:ext cx="249840" cy="152209"/>
            </a:xfrm>
            <a:custGeom>
              <a:rect b="b" l="l" r="r" t="t"/>
              <a:pathLst>
                <a:path extrusionOk="0" h="152209" w="24984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5" name="Google Shape;4455;p57"/>
            <p:cNvSpPr/>
            <p:nvPr/>
          </p:nvSpPr>
          <p:spPr>
            <a:xfrm>
              <a:off x="4576667" y="3207067"/>
              <a:ext cx="249935" cy="31813"/>
            </a:xfrm>
            <a:custGeom>
              <a:rect b="b" l="l" r="r" t="t"/>
              <a:pathLst>
                <a:path extrusionOk="0" h="31813" w="249935">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6" name="Google Shape;4456;p57"/>
            <p:cNvSpPr/>
            <p:nvPr/>
          </p:nvSpPr>
          <p:spPr>
            <a:xfrm>
              <a:off x="4534852" y="2953130"/>
              <a:ext cx="333089" cy="314896"/>
            </a:xfrm>
            <a:custGeom>
              <a:rect b="b" l="l" r="r" t="t"/>
              <a:pathLst>
                <a:path extrusionOk="0" h="314896" w="333089">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57" name="Google Shape;4457;p57"/>
          <p:cNvGrpSpPr/>
          <p:nvPr/>
        </p:nvGrpSpPr>
        <p:grpSpPr>
          <a:xfrm>
            <a:off x="3346810" y="1995143"/>
            <a:ext cx="263468" cy="290163"/>
            <a:chOff x="4948142" y="2934556"/>
            <a:chExt cx="316060" cy="348043"/>
          </a:xfrm>
        </p:grpSpPr>
        <p:sp>
          <p:nvSpPr>
            <p:cNvPr id="4458" name="Google Shape;4458;p57"/>
            <p:cNvSpPr/>
            <p:nvPr/>
          </p:nvSpPr>
          <p:spPr>
            <a:xfrm>
              <a:off x="5000244" y="2986658"/>
              <a:ext cx="114871" cy="114871"/>
            </a:xfrm>
            <a:custGeom>
              <a:rect b="b" l="l" r="r" t="t"/>
              <a:pathLst>
                <a:path extrusionOk="0" h="114871" w="114871">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9" name="Google Shape;4459;p57"/>
            <p:cNvSpPr/>
            <p:nvPr/>
          </p:nvSpPr>
          <p:spPr>
            <a:xfrm>
              <a:off x="5023008" y="3009518"/>
              <a:ext cx="69341" cy="69341"/>
            </a:xfrm>
            <a:custGeom>
              <a:rect b="b" l="l" r="r" t="t"/>
              <a:pathLst>
                <a:path extrusionOk="0" h="69341" w="69341">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0" name="Google Shape;4460;p57"/>
            <p:cNvSpPr/>
            <p:nvPr/>
          </p:nvSpPr>
          <p:spPr>
            <a:xfrm>
              <a:off x="5109284" y="3008098"/>
              <a:ext cx="154918" cy="274406"/>
            </a:xfrm>
            <a:custGeom>
              <a:rect b="b" l="l" r="r" t="t"/>
              <a:pathLst>
                <a:path extrusionOk="0" h="274406" w="154918">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1" name="Google Shape;4461;p57"/>
            <p:cNvSpPr/>
            <p:nvPr/>
          </p:nvSpPr>
          <p:spPr>
            <a:xfrm>
              <a:off x="4948142" y="2934556"/>
              <a:ext cx="266116" cy="348043"/>
            </a:xfrm>
            <a:custGeom>
              <a:rect b="b" l="l" r="r" t="t"/>
              <a:pathLst>
                <a:path extrusionOk="0" h="348043" w="266116">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62" name="Google Shape;4462;p57"/>
          <p:cNvSpPr/>
          <p:nvPr/>
        </p:nvSpPr>
        <p:spPr>
          <a:xfrm>
            <a:off x="1146559" y="2436166"/>
            <a:ext cx="288420" cy="276935"/>
          </a:xfrm>
          <a:custGeom>
            <a:rect b="b" l="l" r="r" t="t"/>
            <a:pathLst>
              <a:path extrusionOk="0" h="345090" w="359402">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3" name="Google Shape;4463;p57"/>
          <p:cNvSpPr/>
          <p:nvPr/>
        </p:nvSpPr>
        <p:spPr>
          <a:xfrm>
            <a:off x="2458846" y="2472858"/>
            <a:ext cx="295605" cy="203550"/>
          </a:xfrm>
          <a:custGeom>
            <a:rect b="b" l="l" r="r" t="t"/>
            <a:pathLst>
              <a:path extrusionOk="0" h="347948" w="505307">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64" name="Google Shape;4464;p57"/>
          <p:cNvGrpSpPr/>
          <p:nvPr/>
        </p:nvGrpSpPr>
        <p:grpSpPr>
          <a:xfrm>
            <a:off x="3400001" y="2434776"/>
            <a:ext cx="157086" cy="279714"/>
            <a:chOff x="6369223" y="2964518"/>
            <a:chExt cx="222785" cy="396757"/>
          </a:xfrm>
        </p:grpSpPr>
        <p:sp>
          <p:nvSpPr>
            <p:cNvPr id="4465" name="Google Shape;4465;p57"/>
            <p:cNvSpPr/>
            <p:nvPr/>
          </p:nvSpPr>
          <p:spPr>
            <a:xfrm>
              <a:off x="6369223" y="2964518"/>
              <a:ext cx="222785" cy="396757"/>
            </a:xfrm>
            <a:custGeom>
              <a:rect b="b" l="l" r="r" t="t"/>
              <a:pathLst>
                <a:path extrusionOk="0" h="396757" w="222785">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6" name="Google Shape;4466;p57"/>
            <p:cNvSpPr/>
            <p:nvPr/>
          </p:nvSpPr>
          <p:spPr>
            <a:xfrm>
              <a:off x="6499669" y="3007994"/>
              <a:ext cx="11620" cy="11620"/>
            </a:xfrm>
            <a:custGeom>
              <a:rect b="b" l="l" r="r" t="t"/>
              <a:pathLst>
                <a:path extrusionOk="0" h="11620" w="1162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7" name="Google Shape;4467;p57"/>
            <p:cNvSpPr/>
            <p:nvPr/>
          </p:nvSpPr>
          <p:spPr>
            <a:xfrm>
              <a:off x="6431375" y="3113721"/>
              <a:ext cx="11620" cy="11620"/>
            </a:xfrm>
            <a:custGeom>
              <a:rect b="b" l="l" r="r" t="t"/>
              <a:pathLst>
                <a:path extrusionOk="0" h="11620" w="1162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8" name="Google Shape;4468;p57"/>
            <p:cNvSpPr/>
            <p:nvPr/>
          </p:nvSpPr>
          <p:spPr>
            <a:xfrm>
              <a:off x="6468522" y="3132391"/>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9" name="Google Shape;4469;p57"/>
            <p:cNvSpPr/>
            <p:nvPr/>
          </p:nvSpPr>
          <p:spPr>
            <a:xfrm>
              <a:off x="6468522" y="3070192"/>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0" name="Google Shape;4470;p57"/>
            <p:cNvSpPr/>
            <p:nvPr/>
          </p:nvSpPr>
          <p:spPr>
            <a:xfrm>
              <a:off x="6493383" y="3088861"/>
              <a:ext cx="11620" cy="17811"/>
            </a:xfrm>
            <a:custGeom>
              <a:rect b="b" l="l" r="r" t="t"/>
              <a:pathLst>
                <a:path extrusionOk="0" h="17811" w="1162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1" name="Google Shape;4471;p57"/>
            <p:cNvSpPr/>
            <p:nvPr/>
          </p:nvSpPr>
          <p:spPr>
            <a:xfrm>
              <a:off x="6493383" y="3057810"/>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2" name="Google Shape;4472;p57"/>
            <p:cNvSpPr/>
            <p:nvPr/>
          </p:nvSpPr>
          <p:spPr>
            <a:xfrm>
              <a:off x="6443662" y="3057810"/>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3" name="Google Shape;4473;p57"/>
            <p:cNvSpPr/>
            <p:nvPr/>
          </p:nvSpPr>
          <p:spPr>
            <a:xfrm>
              <a:off x="6443662" y="3026758"/>
              <a:ext cx="11620" cy="17811"/>
            </a:xfrm>
            <a:custGeom>
              <a:rect b="b" l="l" r="r" t="t"/>
              <a:pathLst>
                <a:path extrusionOk="0" h="17811" w="1162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4" name="Google Shape;4474;p57"/>
            <p:cNvSpPr/>
            <p:nvPr/>
          </p:nvSpPr>
          <p:spPr>
            <a:xfrm>
              <a:off x="6493383" y="315096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5" name="Google Shape;4475;p57"/>
            <p:cNvSpPr/>
            <p:nvPr/>
          </p:nvSpPr>
          <p:spPr>
            <a:xfrm>
              <a:off x="6443662" y="3150964"/>
              <a:ext cx="11620" cy="17811"/>
            </a:xfrm>
            <a:custGeom>
              <a:rect b="b" l="l" r="r" t="t"/>
              <a:pathLst>
                <a:path extrusionOk="0" h="17811" w="1162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6" name="Google Shape;4476;p57"/>
            <p:cNvSpPr/>
            <p:nvPr/>
          </p:nvSpPr>
          <p:spPr>
            <a:xfrm>
              <a:off x="6493383" y="3119913"/>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7" name="Google Shape;4477;p57"/>
            <p:cNvSpPr/>
            <p:nvPr/>
          </p:nvSpPr>
          <p:spPr>
            <a:xfrm>
              <a:off x="6468522" y="3039141"/>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8" name="Google Shape;4478;p57"/>
            <p:cNvSpPr/>
            <p:nvPr/>
          </p:nvSpPr>
          <p:spPr>
            <a:xfrm>
              <a:off x="6468522" y="310124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9" name="Google Shape;4479;p57"/>
            <p:cNvSpPr/>
            <p:nvPr/>
          </p:nvSpPr>
          <p:spPr>
            <a:xfrm>
              <a:off x="6394037" y="3007994"/>
              <a:ext cx="15620" cy="15620"/>
            </a:xfrm>
            <a:custGeom>
              <a:rect b="b" l="l" r="r" t="t"/>
              <a:pathLst>
                <a:path extrusionOk="0" h="15620" w="1562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0" name="Google Shape;4480;p57"/>
            <p:cNvSpPr/>
            <p:nvPr/>
          </p:nvSpPr>
          <p:spPr>
            <a:xfrm>
              <a:off x="6548913" y="2991706"/>
              <a:ext cx="15621" cy="15620"/>
            </a:xfrm>
            <a:custGeom>
              <a:rect b="b" l="l" r="r" t="t"/>
              <a:pathLst>
                <a:path extrusionOk="0" h="15620" w="15621">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81" name="Google Shape;4481;p57"/>
          <p:cNvGrpSpPr/>
          <p:nvPr/>
        </p:nvGrpSpPr>
        <p:grpSpPr>
          <a:xfrm>
            <a:off x="3799307" y="2434010"/>
            <a:ext cx="241541" cy="281247"/>
            <a:chOff x="6735413" y="2947320"/>
            <a:chExt cx="355678" cy="414146"/>
          </a:xfrm>
        </p:grpSpPr>
        <p:sp>
          <p:nvSpPr>
            <p:cNvPr id="4482" name="Google Shape;4482;p57"/>
            <p:cNvSpPr/>
            <p:nvPr/>
          </p:nvSpPr>
          <p:spPr>
            <a:xfrm>
              <a:off x="6735413" y="2947320"/>
              <a:ext cx="339011" cy="414146"/>
            </a:xfrm>
            <a:custGeom>
              <a:rect b="b" l="l" r="r" t="t"/>
              <a:pathLst>
                <a:path extrusionOk="0" h="414146" w="339011">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3" name="Google Shape;4483;p57"/>
            <p:cNvSpPr/>
            <p:nvPr/>
          </p:nvSpPr>
          <p:spPr>
            <a:xfrm>
              <a:off x="6759225" y="3093052"/>
              <a:ext cx="43624" cy="43719"/>
            </a:xfrm>
            <a:custGeom>
              <a:rect b="b" l="l" r="r" t="t"/>
              <a:pathLst>
                <a:path extrusionOk="0" h="43719" w="43624">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4" name="Google Shape;4484;p57"/>
            <p:cNvSpPr/>
            <p:nvPr/>
          </p:nvSpPr>
          <p:spPr>
            <a:xfrm>
              <a:off x="7061287" y="3112507"/>
              <a:ext cx="17478" cy="17502"/>
            </a:xfrm>
            <a:custGeom>
              <a:rect b="b" l="l" r="r" t="t"/>
              <a:pathLst>
                <a:path extrusionOk="0" h="17502" w="17478">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5" name="Google Shape;4485;p57"/>
            <p:cNvSpPr/>
            <p:nvPr/>
          </p:nvSpPr>
          <p:spPr>
            <a:xfrm>
              <a:off x="7071726" y="3097514"/>
              <a:ext cx="19365" cy="14111"/>
            </a:xfrm>
            <a:custGeom>
              <a:rect b="b" l="l" r="r" t="t"/>
              <a:pathLst>
                <a:path extrusionOk="0" h="14111" w="19365">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6" name="Google Shape;4486;p57"/>
            <p:cNvSpPr/>
            <p:nvPr/>
          </p:nvSpPr>
          <p:spPr>
            <a:xfrm>
              <a:off x="7046294" y="3122851"/>
              <a:ext cx="14031" cy="19350"/>
            </a:xfrm>
            <a:custGeom>
              <a:rect b="b" l="l" r="r" t="t"/>
              <a:pathLst>
                <a:path extrusionOk="0" h="19350" w="14031">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87" name="Google Shape;4487;p57"/>
          <p:cNvGrpSpPr/>
          <p:nvPr/>
        </p:nvGrpSpPr>
        <p:grpSpPr>
          <a:xfrm>
            <a:off x="718562" y="2868047"/>
            <a:ext cx="289683" cy="296041"/>
            <a:chOff x="7257478" y="2913982"/>
            <a:chExt cx="399287" cy="408051"/>
          </a:xfrm>
        </p:grpSpPr>
        <p:sp>
          <p:nvSpPr>
            <p:cNvPr id="4488" name="Google Shape;4488;p57"/>
            <p:cNvSpPr/>
            <p:nvPr/>
          </p:nvSpPr>
          <p:spPr>
            <a:xfrm>
              <a:off x="7257478" y="2913982"/>
              <a:ext cx="399287" cy="408051"/>
            </a:xfrm>
            <a:custGeom>
              <a:rect b="b" l="l" r="r" t="t"/>
              <a:pathLst>
                <a:path extrusionOk="0" h="408051" w="399287">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9" name="Google Shape;4489;p57"/>
            <p:cNvSpPr/>
            <p:nvPr/>
          </p:nvSpPr>
          <p:spPr>
            <a:xfrm>
              <a:off x="7354814" y="2978752"/>
              <a:ext cx="78852" cy="78867"/>
            </a:xfrm>
            <a:custGeom>
              <a:rect b="b" l="l" r="r" t="t"/>
              <a:pathLst>
                <a:path extrusionOk="0" h="78867" w="78852">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0" name="Google Shape;4490;p57"/>
            <p:cNvSpPr/>
            <p:nvPr/>
          </p:nvSpPr>
          <p:spPr>
            <a:xfrm>
              <a:off x="7452836" y="2981800"/>
              <a:ext cx="75818" cy="75819"/>
            </a:xfrm>
            <a:custGeom>
              <a:rect b="b" l="l" r="r" t="t"/>
              <a:pathLst>
                <a:path extrusionOk="0" h="75819" w="75818">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1" name="Google Shape;4491;p57"/>
            <p:cNvSpPr/>
            <p:nvPr/>
          </p:nvSpPr>
          <p:spPr>
            <a:xfrm>
              <a:off x="7353300" y="3081622"/>
              <a:ext cx="75628" cy="75628"/>
            </a:xfrm>
            <a:custGeom>
              <a:rect b="b" l="l" r="r" t="t"/>
              <a:pathLst>
                <a:path extrusionOk="0" h="75628" w="75628">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92" name="Google Shape;4492;p57"/>
          <p:cNvGrpSpPr/>
          <p:nvPr/>
        </p:nvGrpSpPr>
        <p:grpSpPr>
          <a:xfrm>
            <a:off x="1587176" y="2871517"/>
            <a:ext cx="290687" cy="289102"/>
            <a:chOff x="7823644" y="2909887"/>
            <a:chExt cx="454056" cy="451580"/>
          </a:xfrm>
        </p:grpSpPr>
        <p:sp>
          <p:nvSpPr>
            <p:cNvPr id="4493" name="Google Shape;4493;p57"/>
            <p:cNvSpPr/>
            <p:nvPr/>
          </p:nvSpPr>
          <p:spPr>
            <a:xfrm>
              <a:off x="7823644" y="2909887"/>
              <a:ext cx="454056" cy="451580"/>
            </a:xfrm>
            <a:custGeom>
              <a:rect b="b" l="l" r="r" t="t"/>
              <a:pathLst>
                <a:path extrusionOk="0" h="451580" w="454056">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4" name="Google Shape;4494;p57"/>
            <p:cNvSpPr/>
            <p:nvPr/>
          </p:nvSpPr>
          <p:spPr>
            <a:xfrm>
              <a:off x="8036909" y="2982848"/>
              <a:ext cx="72389" cy="72390"/>
            </a:xfrm>
            <a:custGeom>
              <a:rect b="b" l="l" r="r" t="t"/>
              <a:pathLst>
                <a:path extrusionOk="0" h="72390" w="72389">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95" name="Google Shape;4495;p57"/>
          <p:cNvGrpSpPr/>
          <p:nvPr/>
        </p:nvGrpSpPr>
        <p:grpSpPr>
          <a:xfrm>
            <a:off x="2036062" y="2884135"/>
            <a:ext cx="274319" cy="263866"/>
            <a:chOff x="8395239" y="2914123"/>
            <a:chExt cx="465105" cy="447534"/>
          </a:xfrm>
        </p:grpSpPr>
        <p:sp>
          <p:nvSpPr>
            <p:cNvPr id="4496" name="Google Shape;4496;p57"/>
            <p:cNvSpPr/>
            <p:nvPr/>
          </p:nvSpPr>
          <p:spPr>
            <a:xfrm>
              <a:off x="8395239" y="3101720"/>
              <a:ext cx="465105" cy="259937"/>
            </a:xfrm>
            <a:custGeom>
              <a:rect b="b" l="l" r="r" t="t"/>
              <a:pathLst>
                <a:path extrusionOk="0" h="259937" w="465105">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7" name="Google Shape;4497;p57"/>
            <p:cNvSpPr/>
            <p:nvPr/>
          </p:nvSpPr>
          <p:spPr>
            <a:xfrm>
              <a:off x="8433529" y="3101625"/>
              <a:ext cx="231457" cy="151638"/>
            </a:xfrm>
            <a:custGeom>
              <a:rect b="b" l="l" r="r" t="t"/>
              <a:pathLst>
                <a:path extrusionOk="0" h="151638" w="231457">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8" name="Google Shape;4498;p57"/>
            <p:cNvSpPr/>
            <p:nvPr/>
          </p:nvSpPr>
          <p:spPr>
            <a:xfrm>
              <a:off x="8577876" y="2914123"/>
              <a:ext cx="45292" cy="162450"/>
            </a:xfrm>
            <a:custGeom>
              <a:rect b="b" l="l" r="r" t="t"/>
              <a:pathLst>
                <a:path extrusionOk="0" h="162450" w="45292">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9" name="Google Shape;4499;p57"/>
            <p:cNvSpPr/>
            <p:nvPr/>
          </p:nvSpPr>
          <p:spPr>
            <a:xfrm>
              <a:off x="850978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0" name="Google Shape;4500;p57"/>
            <p:cNvSpPr/>
            <p:nvPr/>
          </p:nvSpPr>
          <p:spPr>
            <a:xfrm>
              <a:off x="865437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01" name="Google Shape;4501;p57"/>
          <p:cNvSpPr/>
          <p:nvPr/>
        </p:nvSpPr>
        <p:spPr>
          <a:xfrm>
            <a:off x="3394739" y="2868824"/>
            <a:ext cx="167610" cy="294487"/>
          </a:xfrm>
          <a:custGeom>
            <a:rect b="b" l="l" r="r" t="t"/>
            <a:pathLst>
              <a:path extrusionOk="0" h="503396" w="286512">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02" name="Google Shape;4502;p57"/>
          <p:cNvGrpSpPr/>
          <p:nvPr/>
        </p:nvGrpSpPr>
        <p:grpSpPr>
          <a:xfrm>
            <a:off x="3779701" y="2908487"/>
            <a:ext cx="280752" cy="215162"/>
            <a:chOff x="2819400" y="3422522"/>
            <a:chExt cx="364235" cy="279177"/>
          </a:xfrm>
        </p:grpSpPr>
        <p:sp>
          <p:nvSpPr>
            <p:cNvPr id="4503" name="Google Shape;4503;p57"/>
            <p:cNvSpPr/>
            <p:nvPr/>
          </p:nvSpPr>
          <p:spPr>
            <a:xfrm>
              <a:off x="2819400" y="3422522"/>
              <a:ext cx="327850" cy="279177"/>
            </a:xfrm>
            <a:custGeom>
              <a:rect b="b" l="l" r="r" t="t"/>
              <a:pathLst>
                <a:path extrusionOk="0" h="279177" w="32785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4" name="Google Shape;4504;p57"/>
            <p:cNvSpPr/>
            <p:nvPr/>
          </p:nvSpPr>
          <p:spPr>
            <a:xfrm>
              <a:off x="2977515" y="3532059"/>
              <a:ext cx="120967" cy="169640"/>
            </a:xfrm>
            <a:custGeom>
              <a:rect b="b" l="l" r="r" t="t"/>
              <a:pathLst>
                <a:path extrusionOk="0" h="169640" w="120967">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5" name="Google Shape;4505;p57"/>
            <p:cNvSpPr/>
            <p:nvPr/>
          </p:nvSpPr>
          <p:spPr>
            <a:xfrm>
              <a:off x="3111341" y="3580732"/>
              <a:ext cx="72294" cy="120967"/>
            </a:xfrm>
            <a:custGeom>
              <a:rect b="b" l="l" r="r" t="t"/>
              <a:pathLst>
                <a:path extrusionOk="0" h="120967" w="72294">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06" name="Google Shape;4506;p57"/>
          <p:cNvGrpSpPr/>
          <p:nvPr/>
        </p:nvGrpSpPr>
        <p:grpSpPr>
          <a:xfrm>
            <a:off x="1148978" y="3309819"/>
            <a:ext cx="283582" cy="283749"/>
            <a:chOff x="3308127" y="3414712"/>
            <a:chExt cx="283582" cy="283749"/>
          </a:xfrm>
        </p:grpSpPr>
        <p:sp>
          <p:nvSpPr>
            <p:cNvPr id="4507" name="Google Shape;4507;p57"/>
            <p:cNvSpPr/>
            <p:nvPr/>
          </p:nvSpPr>
          <p:spPr>
            <a:xfrm>
              <a:off x="3337083" y="3467194"/>
              <a:ext cx="34290" cy="55340"/>
            </a:xfrm>
            <a:custGeom>
              <a:rect b="b" l="l" r="r" t="t"/>
              <a:pathLst>
                <a:path extrusionOk="0" h="55340" w="3429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8" name="Google Shape;4508;p57"/>
            <p:cNvSpPr/>
            <p:nvPr/>
          </p:nvSpPr>
          <p:spPr>
            <a:xfrm>
              <a:off x="3387185" y="3467290"/>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9" name="Google Shape;4509;p57"/>
            <p:cNvSpPr/>
            <p:nvPr/>
          </p:nvSpPr>
          <p:spPr>
            <a:xfrm>
              <a:off x="3387185" y="3490816"/>
              <a:ext cx="68484" cy="8381"/>
            </a:xfrm>
            <a:custGeom>
              <a:rect b="b" l="l" r="r" t="t"/>
              <a:pathLst>
                <a:path extrusionOk="0" h="8381"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0" name="Google Shape;4510;p57"/>
            <p:cNvSpPr/>
            <p:nvPr/>
          </p:nvSpPr>
          <p:spPr>
            <a:xfrm>
              <a:off x="3387185" y="3514248"/>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1" name="Google Shape;4511;p57"/>
            <p:cNvSpPr/>
            <p:nvPr/>
          </p:nvSpPr>
          <p:spPr>
            <a:xfrm>
              <a:off x="3337083" y="3537584"/>
              <a:ext cx="118586" cy="8381"/>
            </a:xfrm>
            <a:custGeom>
              <a:rect b="b" l="l" r="r" t="t"/>
              <a:pathLst>
                <a:path extrusionOk="0" h="8381" w="118586">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2" name="Google Shape;4512;p57"/>
            <p:cNvSpPr/>
            <p:nvPr/>
          </p:nvSpPr>
          <p:spPr>
            <a:xfrm>
              <a:off x="3512915" y="3594639"/>
              <a:ext cx="22836" cy="50077"/>
            </a:xfrm>
            <a:custGeom>
              <a:rect b="b" l="l" r="r" t="t"/>
              <a:pathLst>
                <a:path extrusionOk="0" h="50077" w="22836">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3" name="Google Shape;4513;p57"/>
            <p:cNvSpPr/>
            <p:nvPr/>
          </p:nvSpPr>
          <p:spPr>
            <a:xfrm>
              <a:off x="3308127" y="3414712"/>
              <a:ext cx="224885" cy="283559"/>
            </a:xfrm>
            <a:custGeom>
              <a:rect b="b" l="l" r="r" t="t"/>
              <a:pathLst>
                <a:path extrusionOk="0" h="283559" w="224885">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4" name="Google Shape;4514;p57"/>
            <p:cNvSpPr/>
            <p:nvPr/>
          </p:nvSpPr>
          <p:spPr>
            <a:xfrm>
              <a:off x="3463099" y="3571969"/>
              <a:ext cx="107217" cy="108108"/>
            </a:xfrm>
            <a:custGeom>
              <a:rect b="b" l="l" r="r" t="t"/>
              <a:pathLst>
                <a:path extrusionOk="0" h="108108" w="107217">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5" name="Google Shape;4515;p57"/>
            <p:cNvSpPr/>
            <p:nvPr/>
          </p:nvSpPr>
          <p:spPr>
            <a:xfrm>
              <a:off x="3442555" y="3517391"/>
              <a:ext cx="149154" cy="181070"/>
            </a:xfrm>
            <a:custGeom>
              <a:rect b="b" l="l" r="r" t="t"/>
              <a:pathLst>
                <a:path extrusionOk="0" h="181070" w="149154">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6" name="Google Shape;4516;p57"/>
          <p:cNvGrpSpPr/>
          <p:nvPr/>
        </p:nvGrpSpPr>
        <p:grpSpPr>
          <a:xfrm>
            <a:off x="1584413" y="3311183"/>
            <a:ext cx="296212" cy="281021"/>
            <a:chOff x="3746563" y="3363372"/>
            <a:chExt cx="379857" cy="360330"/>
          </a:xfrm>
        </p:grpSpPr>
        <p:sp>
          <p:nvSpPr>
            <p:cNvPr id="4517" name="Google Shape;4517;p57"/>
            <p:cNvSpPr/>
            <p:nvPr/>
          </p:nvSpPr>
          <p:spPr>
            <a:xfrm>
              <a:off x="3746563" y="3363372"/>
              <a:ext cx="379857" cy="360330"/>
            </a:xfrm>
            <a:custGeom>
              <a:rect b="b" l="l" r="r" t="t"/>
              <a:pathLst>
                <a:path extrusionOk="0" h="360330" w="379857">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57"/>
            <p:cNvSpPr/>
            <p:nvPr/>
          </p:nvSpPr>
          <p:spPr>
            <a:xfrm>
              <a:off x="3864864" y="3434779"/>
              <a:ext cx="133350" cy="157382"/>
            </a:xfrm>
            <a:custGeom>
              <a:rect b="b" l="l" r="r" t="t"/>
              <a:pathLst>
                <a:path extrusionOk="0" h="157382" w="13335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9" name="Google Shape;4519;p57"/>
          <p:cNvGrpSpPr/>
          <p:nvPr/>
        </p:nvGrpSpPr>
        <p:grpSpPr>
          <a:xfrm>
            <a:off x="2030881" y="3309353"/>
            <a:ext cx="284680" cy="284681"/>
            <a:chOff x="4218812" y="3375183"/>
            <a:chExt cx="348233" cy="348234"/>
          </a:xfrm>
        </p:grpSpPr>
        <p:sp>
          <p:nvSpPr>
            <p:cNvPr id="4520" name="Google Shape;4520;p57"/>
            <p:cNvSpPr/>
            <p:nvPr/>
          </p:nvSpPr>
          <p:spPr>
            <a:xfrm>
              <a:off x="4318634" y="3392518"/>
              <a:ext cx="44958" cy="91344"/>
            </a:xfrm>
            <a:custGeom>
              <a:rect b="b" l="l" r="r" t="t"/>
              <a:pathLst>
                <a:path extrusionOk="0" h="91344" w="44958">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1" name="Google Shape;4521;p57"/>
            <p:cNvSpPr/>
            <p:nvPr/>
          </p:nvSpPr>
          <p:spPr>
            <a:xfrm>
              <a:off x="4442079" y="3401186"/>
              <a:ext cx="33051" cy="10286"/>
            </a:xfrm>
            <a:custGeom>
              <a:rect b="b" l="l" r="r" t="t"/>
              <a:pathLst>
                <a:path extrusionOk="0" h="10286" w="33051">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2" name="Google Shape;4522;p57"/>
            <p:cNvSpPr/>
            <p:nvPr/>
          </p:nvSpPr>
          <p:spPr>
            <a:xfrm>
              <a:off x="4243006" y="3670172"/>
              <a:ext cx="33051" cy="33051"/>
            </a:xfrm>
            <a:custGeom>
              <a:rect b="b" l="l" r="r" t="t"/>
              <a:pathLst>
                <a:path extrusionOk="0" h="33051" w="33051">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3" name="Google Shape;4523;p57"/>
            <p:cNvSpPr/>
            <p:nvPr/>
          </p:nvSpPr>
          <p:spPr>
            <a:xfrm>
              <a:off x="4509896" y="3649789"/>
              <a:ext cx="33051" cy="53435"/>
            </a:xfrm>
            <a:custGeom>
              <a:rect b="b" l="l" r="r" t="t"/>
              <a:pathLst>
                <a:path extrusionOk="0" h="53435" w="33051">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4" name="Google Shape;4524;p57"/>
            <p:cNvSpPr/>
            <p:nvPr/>
          </p:nvSpPr>
          <p:spPr>
            <a:xfrm>
              <a:off x="4387786" y="3553872"/>
              <a:ext cx="10287" cy="18478"/>
            </a:xfrm>
            <a:custGeom>
              <a:rect b="b" l="l" r="r" t="t"/>
              <a:pathLst>
                <a:path extrusionOk="0" h="18478" w="10287">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5" name="Google Shape;4525;p57"/>
            <p:cNvSpPr/>
            <p:nvPr/>
          </p:nvSpPr>
          <p:spPr>
            <a:xfrm>
              <a:off x="4519612"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6" name="Google Shape;4526;p57"/>
            <p:cNvSpPr/>
            <p:nvPr/>
          </p:nvSpPr>
          <p:spPr>
            <a:xfrm>
              <a:off x="4249674"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7" name="Google Shape;4527;p57"/>
            <p:cNvSpPr/>
            <p:nvPr/>
          </p:nvSpPr>
          <p:spPr>
            <a:xfrm>
              <a:off x="4400264" y="3473576"/>
              <a:ext cx="74866" cy="10286"/>
            </a:xfrm>
            <a:custGeom>
              <a:rect b="b" l="l" r="r" t="t"/>
              <a:pathLst>
                <a:path extrusionOk="0" h="10286" w="74866">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8" name="Google Shape;4528;p57"/>
            <p:cNvSpPr/>
            <p:nvPr/>
          </p:nvSpPr>
          <p:spPr>
            <a:xfrm>
              <a:off x="4346257" y="3516439"/>
              <a:ext cx="93154" cy="93154"/>
            </a:xfrm>
            <a:custGeom>
              <a:rect b="b" l="l" r="r" t="t"/>
              <a:pathLst>
                <a:path extrusionOk="0" h="93154" w="93154">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9" name="Google Shape;4529;p57"/>
            <p:cNvSpPr/>
            <p:nvPr/>
          </p:nvSpPr>
          <p:spPr>
            <a:xfrm>
              <a:off x="4406734" y="3557872"/>
              <a:ext cx="15722" cy="25622"/>
            </a:xfrm>
            <a:custGeom>
              <a:rect b="b" l="l" r="r" t="t"/>
              <a:pathLst>
                <a:path extrusionOk="0" h="25622" w="15722">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0" name="Google Shape;4530;p57"/>
            <p:cNvSpPr/>
            <p:nvPr/>
          </p:nvSpPr>
          <p:spPr>
            <a:xfrm>
              <a:off x="4218812" y="3375183"/>
              <a:ext cx="348233" cy="348234"/>
            </a:xfrm>
            <a:custGeom>
              <a:rect b="b" l="l" r="r" t="t"/>
              <a:pathLst>
                <a:path extrusionOk="0" h="348234" w="348233">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1" name="Google Shape;4531;p57"/>
          <p:cNvGrpSpPr/>
          <p:nvPr/>
        </p:nvGrpSpPr>
        <p:grpSpPr>
          <a:xfrm>
            <a:off x="2893034" y="3338723"/>
            <a:ext cx="296241" cy="225940"/>
            <a:chOff x="4761833" y="3377945"/>
            <a:chExt cx="497299" cy="379285"/>
          </a:xfrm>
        </p:grpSpPr>
        <p:sp>
          <p:nvSpPr>
            <p:cNvPr id="4532" name="Google Shape;4532;p57"/>
            <p:cNvSpPr/>
            <p:nvPr/>
          </p:nvSpPr>
          <p:spPr>
            <a:xfrm>
              <a:off x="4761833" y="3385385"/>
              <a:ext cx="383095" cy="226875"/>
            </a:xfrm>
            <a:custGeom>
              <a:rect b="b" l="l" r="r" t="t"/>
              <a:pathLst>
                <a:path extrusionOk="0" h="226875" w="383095">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3" name="Google Shape;4533;p57"/>
            <p:cNvSpPr/>
            <p:nvPr/>
          </p:nvSpPr>
          <p:spPr>
            <a:xfrm>
              <a:off x="4899255" y="3505534"/>
              <a:ext cx="58393" cy="120632"/>
            </a:xfrm>
            <a:custGeom>
              <a:rect b="b" l="l" r="r" t="t"/>
              <a:pathLst>
                <a:path extrusionOk="0" h="120632" w="58393">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4" name="Google Shape;4534;p57"/>
            <p:cNvSpPr/>
            <p:nvPr/>
          </p:nvSpPr>
          <p:spPr>
            <a:xfrm>
              <a:off x="5063413" y="3505503"/>
              <a:ext cx="58393" cy="120663"/>
            </a:xfrm>
            <a:custGeom>
              <a:rect b="b" l="l" r="r" t="t"/>
              <a:pathLst>
                <a:path extrusionOk="0" h="120663" w="58393">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5" name="Google Shape;4535;p57"/>
            <p:cNvSpPr/>
            <p:nvPr/>
          </p:nvSpPr>
          <p:spPr>
            <a:xfrm>
              <a:off x="4978111" y="3505545"/>
              <a:ext cx="64553" cy="120621"/>
            </a:xfrm>
            <a:custGeom>
              <a:rect b="b" l="l" r="r" t="t"/>
              <a:pathLst>
                <a:path extrusionOk="0" h="120621" w="64553">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6" name="Google Shape;4536;p57"/>
            <p:cNvSpPr/>
            <p:nvPr/>
          </p:nvSpPr>
          <p:spPr>
            <a:xfrm>
              <a:off x="4762023" y="3377945"/>
              <a:ext cx="497109" cy="379285"/>
            </a:xfrm>
            <a:custGeom>
              <a:rect b="b" l="l" r="r" t="t"/>
              <a:pathLst>
                <a:path extrusionOk="0" h="379285" w="497109">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7" name="Google Shape;4537;p57"/>
            <p:cNvSpPr/>
            <p:nvPr/>
          </p:nvSpPr>
          <p:spPr>
            <a:xfrm>
              <a:off x="4810029"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8" name="Google Shape;4538;p57"/>
            <p:cNvSpPr/>
            <p:nvPr/>
          </p:nvSpPr>
          <p:spPr>
            <a:xfrm>
              <a:off x="4851558"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9" name="Google Shape;4539;p57"/>
            <p:cNvSpPr/>
            <p:nvPr/>
          </p:nvSpPr>
          <p:spPr>
            <a:xfrm>
              <a:off x="4893087"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0" name="Google Shape;4540;p57"/>
            <p:cNvSpPr/>
            <p:nvPr/>
          </p:nvSpPr>
          <p:spPr>
            <a:xfrm>
              <a:off x="4812601" y="3667886"/>
              <a:ext cx="46862" cy="14477"/>
            </a:xfrm>
            <a:custGeom>
              <a:rect b="b" l="l" r="r" t="t"/>
              <a:pathLst>
                <a:path extrusionOk="0" h="14477" w="46862">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1" name="Google Shape;4541;p57"/>
            <p:cNvSpPr/>
            <p:nvPr/>
          </p:nvSpPr>
          <p:spPr>
            <a:xfrm>
              <a:off x="4877466" y="3667981"/>
              <a:ext cx="66389" cy="14478"/>
            </a:xfrm>
            <a:custGeom>
              <a:rect b="b" l="l" r="r" t="t"/>
              <a:pathLst>
                <a:path extrusionOk="0" h="14478" w="66389">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2" name="Google Shape;4542;p57"/>
            <p:cNvSpPr/>
            <p:nvPr/>
          </p:nvSpPr>
          <p:spPr>
            <a:xfrm>
              <a:off x="5020627" y="3667981"/>
              <a:ext cx="84962" cy="14478"/>
            </a:xfrm>
            <a:custGeom>
              <a:rect b="b" l="l" r="r" t="t"/>
              <a:pathLst>
                <a:path extrusionOk="0" h="14478" w="84962">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3" name="Google Shape;4543;p57"/>
            <p:cNvSpPr/>
            <p:nvPr/>
          </p:nvSpPr>
          <p:spPr>
            <a:xfrm>
              <a:off x="4964239" y="3667981"/>
              <a:ext cx="35814" cy="14478"/>
            </a:xfrm>
            <a:custGeom>
              <a:rect b="b" l="l" r="r" t="t"/>
              <a:pathLst>
                <a:path extrusionOk="0" h="14478" w="35814">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4" name="Google Shape;4544;p57"/>
            <p:cNvSpPr/>
            <p:nvPr/>
          </p:nvSpPr>
          <p:spPr>
            <a:xfrm>
              <a:off x="4856702" y="3703319"/>
              <a:ext cx="46862" cy="14477"/>
            </a:xfrm>
            <a:custGeom>
              <a:rect b="b" l="l" r="r" t="t"/>
              <a:pathLst>
                <a:path extrusionOk="0" h="14477" w="46862">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5" name="Google Shape;4545;p57"/>
            <p:cNvSpPr/>
            <p:nvPr/>
          </p:nvSpPr>
          <p:spPr>
            <a:xfrm>
              <a:off x="4921567" y="3703319"/>
              <a:ext cx="63150" cy="14477"/>
            </a:xfrm>
            <a:custGeom>
              <a:rect b="b" l="l" r="r" t="t"/>
              <a:pathLst>
                <a:path extrusionOk="0" h="14477" w="6315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6" name="Google Shape;4546;p57"/>
            <p:cNvSpPr/>
            <p:nvPr/>
          </p:nvSpPr>
          <p:spPr>
            <a:xfrm>
              <a:off x="5005196" y="3703319"/>
              <a:ext cx="36671" cy="14477"/>
            </a:xfrm>
            <a:custGeom>
              <a:rect b="b" l="l" r="r" t="t"/>
              <a:pathLst>
                <a:path extrusionOk="0" h="14477" w="36671">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7" name="Google Shape;4547;p57"/>
            <p:cNvSpPr/>
            <p:nvPr/>
          </p:nvSpPr>
          <p:spPr>
            <a:xfrm>
              <a:off x="5167693" y="3703319"/>
              <a:ext cx="36480" cy="14477"/>
            </a:xfrm>
            <a:custGeom>
              <a:rect b="b" l="l" r="r" t="t"/>
              <a:pathLst>
                <a:path extrusionOk="0" h="14477" w="3648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8" name="Google Shape;4548;p57"/>
            <p:cNvSpPr/>
            <p:nvPr/>
          </p:nvSpPr>
          <p:spPr>
            <a:xfrm>
              <a:off x="5062061" y="3703319"/>
              <a:ext cx="86868" cy="14477"/>
            </a:xfrm>
            <a:custGeom>
              <a:rect b="b" l="l" r="r" t="t"/>
              <a:pathLst>
                <a:path extrusionOk="0" h="14477" w="86868">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49" name="Google Shape;4549;p57"/>
          <p:cNvGrpSpPr/>
          <p:nvPr/>
        </p:nvGrpSpPr>
        <p:grpSpPr>
          <a:xfrm>
            <a:off x="3354985" y="3304789"/>
            <a:ext cx="247117" cy="293809"/>
            <a:chOff x="5347334" y="3466432"/>
            <a:chExt cx="353377" cy="420147"/>
          </a:xfrm>
        </p:grpSpPr>
        <p:sp>
          <p:nvSpPr>
            <p:cNvPr id="4550" name="Google Shape;4550;p57"/>
            <p:cNvSpPr/>
            <p:nvPr/>
          </p:nvSpPr>
          <p:spPr>
            <a:xfrm>
              <a:off x="5446394" y="3546561"/>
              <a:ext cx="154686" cy="154281"/>
            </a:xfrm>
            <a:custGeom>
              <a:rect b="b" l="l" r="r" t="t"/>
              <a:pathLst>
                <a:path extrusionOk="0" h="154281" w="154686">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1" name="Google Shape;4551;p57"/>
            <p:cNvSpPr/>
            <p:nvPr/>
          </p:nvSpPr>
          <p:spPr>
            <a:xfrm>
              <a:off x="5347334" y="3466432"/>
              <a:ext cx="353377" cy="420147"/>
            </a:xfrm>
            <a:custGeom>
              <a:rect b="b" l="l" r="r" t="t"/>
              <a:pathLst>
                <a:path extrusionOk="0" h="420147" w="353377">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2" name="Google Shape;4552;p57"/>
            <p:cNvSpPr/>
            <p:nvPr/>
          </p:nvSpPr>
          <p:spPr>
            <a:xfrm>
              <a:off x="5442394" y="3792282"/>
              <a:ext cx="41624" cy="64103"/>
            </a:xfrm>
            <a:custGeom>
              <a:rect b="b" l="l" r="r" t="t"/>
              <a:pathLst>
                <a:path extrusionOk="0" h="64103" w="41624">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3" name="Google Shape;4553;p57"/>
            <p:cNvSpPr/>
            <p:nvPr/>
          </p:nvSpPr>
          <p:spPr>
            <a:xfrm>
              <a:off x="5494989" y="3792267"/>
              <a:ext cx="45852" cy="64118"/>
            </a:xfrm>
            <a:custGeom>
              <a:rect b="b" l="l" r="r" t="t"/>
              <a:pathLst>
                <a:path extrusionOk="0" h="64118" w="45852">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4" name="Google Shape;4554;p57"/>
            <p:cNvSpPr/>
            <p:nvPr/>
          </p:nvSpPr>
          <p:spPr>
            <a:xfrm>
              <a:off x="5557647" y="3792282"/>
              <a:ext cx="47815" cy="64008"/>
            </a:xfrm>
            <a:custGeom>
              <a:rect b="b" l="l" r="r" t="t"/>
              <a:pathLst>
                <a:path extrusionOk="0" h="64008" w="47815">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55" name="Google Shape;4555;p57"/>
          <p:cNvGrpSpPr/>
          <p:nvPr/>
        </p:nvGrpSpPr>
        <p:grpSpPr>
          <a:xfrm>
            <a:off x="717494" y="3737447"/>
            <a:ext cx="291819" cy="260513"/>
            <a:chOff x="5862256" y="3462622"/>
            <a:chExt cx="442150" cy="394716"/>
          </a:xfrm>
        </p:grpSpPr>
        <p:sp>
          <p:nvSpPr>
            <p:cNvPr id="4556" name="Google Shape;4556;p57"/>
            <p:cNvSpPr/>
            <p:nvPr/>
          </p:nvSpPr>
          <p:spPr>
            <a:xfrm>
              <a:off x="6061328" y="3739895"/>
              <a:ext cx="44005" cy="12954"/>
            </a:xfrm>
            <a:custGeom>
              <a:rect b="b" l="l" r="r" t="t"/>
              <a:pathLst>
                <a:path extrusionOk="0" h="12954" w="44005">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7" name="Google Shape;4557;p57"/>
            <p:cNvSpPr/>
            <p:nvPr/>
          </p:nvSpPr>
          <p:spPr>
            <a:xfrm>
              <a:off x="5862256" y="3462622"/>
              <a:ext cx="442150" cy="394716"/>
            </a:xfrm>
            <a:custGeom>
              <a:rect b="b" l="l" r="r" t="t"/>
              <a:pathLst>
                <a:path extrusionOk="0" h="394716" w="44215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8" name="Google Shape;4558;p57"/>
            <p:cNvSpPr/>
            <p:nvPr/>
          </p:nvSpPr>
          <p:spPr>
            <a:xfrm>
              <a:off x="5885021" y="3485482"/>
              <a:ext cx="396430" cy="223551"/>
            </a:xfrm>
            <a:custGeom>
              <a:rect b="b" l="l" r="r" t="t"/>
              <a:pathLst>
                <a:path extrusionOk="0" h="223551" w="39643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9" name="Google Shape;4559;p57"/>
            <p:cNvSpPr/>
            <p:nvPr/>
          </p:nvSpPr>
          <p:spPr>
            <a:xfrm>
              <a:off x="6140767" y="3661314"/>
              <a:ext cx="60959" cy="12954"/>
            </a:xfrm>
            <a:custGeom>
              <a:rect b="b" l="l" r="r" t="t"/>
              <a:pathLst>
                <a:path extrusionOk="0" h="12954" w="60959">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0" name="Google Shape;4560;p57"/>
            <p:cNvSpPr/>
            <p:nvPr/>
          </p:nvSpPr>
          <p:spPr>
            <a:xfrm>
              <a:off x="6140672" y="3639025"/>
              <a:ext cx="101060" cy="12954"/>
            </a:xfrm>
            <a:custGeom>
              <a:rect b="b" l="l" r="r" t="t"/>
              <a:pathLst>
                <a:path extrusionOk="0" h="12954" w="10106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1" name="Google Shape;4561;p57"/>
            <p:cNvSpPr/>
            <p:nvPr/>
          </p:nvSpPr>
          <p:spPr>
            <a:xfrm>
              <a:off x="6140672" y="3616832"/>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2" name="Google Shape;4562;p57"/>
            <p:cNvSpPr/>
            <p:nvPr/>
          </p:nvSpPr>
          <p:spPr>
            <a:xfrm>
              <a:off x="6140672" y="3594543"/>
              <a:ext cx="101060" cy="12954"/>
            </a:xfrm>
            <a:custGeom>
              <a:rect b="b" l="l" r="r" t="t"/>
              <a:pathLst>
                <a:path extrusionOk="0" h="12954" w="10106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3" name="Google Shape;4563;p57"/>
            <p:cNvSpPr/>
            <p:nvPr/>
          </p:nvSpPr>
          <p:spPr>
            <a:xfrm>
              <a:off x="6140672" y="3572350"/>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4" name="Google Shape;4564;p57"/>
            <p:cNvSpPr/>
            <p:nvPr/>
          </p:nvSpPr>
          <p:spPr>
            <a:xfrm>
              <a:off x="5924835" y="3511581"/>
              <a:ext cx="191642" cy="173831"/>
            </a:xfrm>
            <a:custGeom>
              <a:rect b="b" l="l" r="r" t="t"/>
              <a:pathLst>
                <a:path extrusionOk="0" h="173831" w="191642">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5" name="Google Shape;4565;p57"/>
            <p:cNvSpPr/>
            <p:nvPr/>
          </p:nvSpPr>
          <p:spPr>
            <a:xfrm>
              <a:off x="6140767" y="3515391"/>
              <a:ext cx="100964" cy="40481"/>
            </a:xfrm>
            <a:custGeom>
              <a:rect b="b" l="l" r="r" t="t"/>
              <a:pathLst>
                <a:path extrusionOk="0" h="40481" w="100964">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6" name="Google Shape;4566;p57"/>
            <p:cNvSpPr/>
            <p:nvPr/>
          </p:nvSpPr>
          <p:spPr>
            <a:xfrm>
              <a:off x="5966078" y="3551586"/>
              <a:ext cx="108775" cy="93344"/>
            </a:xfrm>
            <a:custGeom>
              <a:rect b="b" l="l" r="r" t="t"/>
              <a:pathLst>
                <a:path extrusionOk="0" h="93344" w="108775">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7" name="Google Shape;4567;p57"/>
          <p:cNvGrpSpPr/>
          <p:nvPr/>
        </p:nvGrpSpPr>
        <p:grpSpPr>
          <a:xfrm>
            <a:off x="1592569" y="3737447"/>
            <a:ext cx="279902" cy="280051"/>
            <a:chOff x="6354127" y="3485482"/>
            <a:chExt cx="358711" cy="358902"/>
          </a:xfrm>
        </p:grpSpPr>
        <p:sp>
          <p:nvSpPr>
            <p:cNvPr id="4568" name="Google Shape;4568;p57"/>
            <p:cNvSpPr/>
            <p:nvPr/>
          </p:nvSpPr>
          <p:spPr>
            <a:xfrm>
              <a:off x="6506622" y="3638073"/>
              <a:ext cx="53721" cy="53720"/>
            </a:xfrm>
            <a:custGeom>
              <a:rect b="b" l="l" r="r" t="t"/>
              <a:pathLst>
                <a:path extrusionOk="0" h="53720" w="53721">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9" name="Google Shape;4569;p57"/>
            <p:cNvSpPr/>
            <p:nvPr/>
          </p:nvSpPr>
          <p:spPr>
            <a:xfrm>
              <a:off x="6354127" y="3485482"/>
              <a:ext cx="358711" cy="358902"/>
            </a:xfrm>
            <a:custGeom>
              <a:rect b="b" l="l" r="r" t="t"/>
              <a:pathLst>
                <a:path extrusionOk="0" h="358902" w="358711">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70" name="Google Shape;4570;p57"/>
          <p:cNvGrpSpPr/>
          <p:nvPr/>
        </p:nvGrpSpPr>
        <p:grpSpPr>
          <a:xfrm>
            <a:off x="2901487" y="3737447"/>
            <a:ext cx="279335" cy="275742"/>
            <a:chOff x="6790658" y="3513295"/>
            <a:chExt cx="328707" cy="324517"/>
          </a:xfrm>
        </p:grpSpPr>
        <p:sp>
          <p:nvSpPr>
            <p:cNvPr id="4571" name="Google Shape;4571;p57"/>
            <p:cNvSpPr/>
            <p:nvPr/>
          </p:nvSpPr>
          <p:spPr>
            <a:xfrm>
              <a:off x="6848199" y="3513295"/>
              <a:ext cx="271166" cy="271748"/>
            </a:xfrm>
            <a:custGeom>
              <a:rect b="b" l="l" r="r" t="t"/>
              <a:pathLst>
                <a:path extrusionOk="0" h="271748" w="271166">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2" name="Google Shape;4572;p57"/>
            <p:cNvSpPr/>
            <p:nvPr/>
          </p:nvSpPr>
          <p:spPr>
            <a:xfrm>
              <a:off x="6790658" y="3762946"/>
              <a:ext cx="74961" cy="74866"/>
            </a:xfrm>
            <a:custGeom>
              <a:rect b="b" l="l" r="r" t="t"/>
              <a:pathLst>
                <a:path extrusionOk="0" h="74866" w="74961">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3" name="Google Shape;4573;p57"/>
            <p:cNvSpPr/>
            <p:nvPr/>
          </p:nvSpPr>
          <p:spPr>
            <a:xfrm>
              <a:off x="6790658" y="3715702"/>
              <a:ext cx="51816" cy="51815"/>
            </a:xfrm>
            <a:custGeom>
              <a:rect b="b" l="l" r="r" t="t"/>
              <a:pathLst>
                <a:path extrusionOk="0" h="51815" w="51816">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4" name="Google Shape;4574;p57"/>
            <p:cNvSpPr/>
            <p:nvPr/>
          </p:nvSpPr>
          <p:spPr>
            <a:xfrm>
              <a:off x="6860952" y="3785996"/>
              <a:ext cx="51911" cy="51815"/>
            </a:xfrm>
            <a:custGeom>
              <a:rect b="b" l="l" r="r" t="t"/>
              <a:pathLst>
                <a:path extrusionOk="0" h="51815" w="51911">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75" name="Google Shape;4575;p57"/>
          <p:cNvGrpSpPr/>
          <p:nvPr/>
        </p:nvGrpSpPr>
        <p:grpSpPr>
          <a:xfrm>
            <a:off x="3354976" y="3737447"/>
            <a:ext cx="247135" cy="294105"/>
            <a:chOff x="7352061" y="3502848"/>
            <a:chExt cx="371855" cy="442596"/>
          </a:xfrm>
        </p:grpSpPr>
        <p:sp>
          <p:nvSpPr>
            <p:cNvPr id="4576" name="Google Shape;4576;p57"/>
            <p:cNvSpPr/>
            <p:nvPr/>
          </p:nvSpPr>
          <p:spPr>
            <a:xfrm>
              <a:off x="7352061" y="3502848"/>
              <a:ext cx="371855" cy="442596"/>
            </a:xfrm>
            <a:custGeom>
              <a:rect b="b" l="l" r="r" t="t"/>
              <a:pathLst>
                <a:path extrusionOk="0" h="442596" w="371855">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7" name="Google Shape;4577;p57"/>
            <p:cNvSpPr/>
            <p:nvPr/>
          </p:nvSpPr>
          <p:spPr>
            <a:xfrm>
              <a:off x="7601426" y="3816190"/>
              <a:ext cx="52673" cy="12954"/>
            </a:xfrm>
            <a:custGeom>
              <a:rect b="b" l="l" r="r" t="t"/>
              <a:pathLst>
                <a:path extrusionOk="0" h="12954" w="52673">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8" name="Google Shape;4578;p57"/>
            <p:cNvSpPr/>
            <p:nvPr/>
          </p:nvSpPr>
          <p:spPr>
            <a:xfrm>
              <a:off x="7621238" y="3836955"/>
              <a:ext cx="32861" cy="12954"/>
            </a:xfrm>
            <a:custGeom>
              <a:rect b="b" l="l" r="r" t="t"/>
              <a:pathLst>
                <a:path extrusionOk="0" h="12954" w="32861">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9" name="Google Shape;4579;p57"/>
            <p:cNvSpPr/>
            <p:nvPr/>
          </p:nvSpPr>
          <p:spPr>
            <a:xfrm>
              <a:off x="7423403" y="3902106"/>
              <a:ext cx="230790" cy="12954"/>
            </a:xfrm>
            <a:custGeom>
              <a:rect b="b" l="l" r="r" t="t"/>
              <a:pathLst>
                <a:path extrusionOk="0" h="12954" w="23079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0" name="Google Shape;4580;p57"/>
            <p:cNvSpPr/>
            <p:nvPr/>
          </p:nvSpPr>
          <p:spPr>
            <a:xfrm>
              <a:off x="7654575" y="3706939"/>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1" name="Google Shape;4581;p57"/>
            <p:cNvSpPr/>
            <p:nvPr/>
          </p:nvSpPr>
          <p:spPr>
            <a:xfrm>
              <a:off x="7654575" y="3728370"/>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2" name="Google Shape;4582;p57"/>
            <p:cNvSpPr/>
            <p:nvPr/>
          </p:nvSpPr>
          <p:spPr>
            <a:xfrm>
              <a:off x="7390066" y="3706939"/>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3" name="Google Shape;4583;p57"/>
            <p:cNvSpPr/>
            <p:nvPr/>
          </p:nvSpPr>
          <p:spPr>
            <a:xfrm>
              <a:off x="7390066" y="3728370"/>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4" name="Google Shape;4584;p57"/>
            <p:cNvSpPr/>
            <p:nvPr/>
          </p:nvSpPr>
          <p:spPr>
            <a:xfrm>
              <a:off x="7416926" y="3816190"/>
              <a:ext cx="159448" cy="33718"/>
            </a:xfrm>
            <a:custGeom>
              <a:rect b="b" l="l" r="r" t="t"/>
              <a:pathLst>
                <a:path extrusionOk="0" h="33718" w="159448">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5" name="Google Shape;4585;p57"/>
            <p:cNvSpPr/>
            <p:nvPr/>
          </p:nvSpPr>
          <p:spPr>
            <a:xfrm>
              <a:off x="7488169" y="3677982"/>
              <a:ext cx="78685" cy="92301"/>
            </a:xfrm>
            <a:custGeom>
              <a:rect b="b" l="l" r="r" t="t"/>
              <a:pathLst>
                <a:path extrusionOk="0" h="92301" w="78685">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6" name="Google Shape;4586;p57"/>
            <p:cNvSpPr/>
            <p:nvPr/>
          </p:nvSpPr>
          <p:spPr>
            <a:xfrm>
              <a:off x="7574660" y="3710749"/>
              <a:ext cx="12954" cy="59531"/>
            </a:xfrm>
            <a:custGeom>
              <a:rect b="b" l="l" r="r" t="t"/>
              <a:pathLst>
                <a:path extrusionOk="0" h="59531" w="12954">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7" name="Google Shape;4587;p57"/>
            <p:cNvSpPr/>
            <p:nvPr/>
          </p:nvSpPr>
          <p:spPr>
            <a:xfrm>
              <a:off x="7574660" y="3690555"/>
              <a:ext cx="12954" cy="14097"/>
            </a:xfrm>
            <a:custGeom>
              <a:rect b="b" l="l" r="r" t="t"/>
              <a:pathLst>
                <a:path extrusionOk="0" h="14097" w="12954">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8" name="Google Shape;4588;p57"/>
            <p:cNvSpPr/>
            <p:nvPr/>
          </p:nvSpPr>
          <p:spPr>
            <a:xfrm>
              <a:off x="7405973" y="3523487"/>
              <a:ext cx="113633" cy="113537"/>
            </a:xfrm>
            <a:custGeom>
              <a:rect b="b" l="l" r="r" t="t"/>
              <a:pathLst>
                <a:path extrusionOk="0" h="113537" w="113633">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89" name="Google Shape;4589;p57"/>
          <p:cNvGrpSpPr/>
          <p:nvPr/>
        </p:nvGrpSpPr>
        <p:grpSpPr>
          <a:xfrm>
            <a:off x="7742127" y="1565064"/>
            <a:ext cx="215271" cy="273328"/>
            <a:chOff x="3347959" y="2600420"/>
            <a:chExt cx="572987" cy="727710"/>
          </a:xfrm>
        </p:grpSpPr>
        <p:sp>
          <p:nvSpPr>
            <p:cNvPr id="4590" name="Google Shape;4590;p57"/>
            <p:cNvSpPr/>
            <p:nvPr/>
          </p:nvSpPr>
          <p:spPr>
            <a:xfrm>
              <a:off x="3347959" y="2600420"/>
              <a:ext cx="572987" cy="727710"/>
            </a:xfrm>
            <a:custGeom>
              <a:rect b="b" l="l" r="r" t="t"/>
              <a:pathLst>
                <a:path extrusionOk="0" h="727710" w="572987">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1" name="Google Shape;4591;p57"/>
            <p:cNvSpPr/>
            <p:nvPr/>
          </p:nvSpPr>
          <p:spPr>
            <a:xfrm>
              <a:off x="3574446" y="2683478"/>
              <a:ext cx="119824" cy="119824"/>
            </a:xfrm>
            <a:custGeom>
              <a:rect b="b" l="l" r="r" t="t"/>
              <a:pathLst>
                <a:path extrusionOk="0" h="119824" w="119824">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2" name="Google Shape;4592;p57"/>
          <p:cNvGrpSpPr/>
          <p:nvPr/>
        </p:nvGrpSpPr>
        <p:grpSpPr>
          <a:xfrm>
            <a:off x="6841802" y="1999906"/>
            <a:ext cx="277044" cy="277044"/>
            <a:chOff x="4102607" y="2643282"/>
            <a:chExt cx="611981" cy="611981"/>
          </a:xfrm>
        </p:grpSpPr>
        <p:sp>
          <p:nvSpPr>
            <p:cNvPr id="4593" name="Google Shape;4593;p57"/>
            <p:cNvSpPr/>
            <p:nvPr/>
          </p:nvSpPr>
          <p:spPr>
            <a:xfrm>
              <a:off x="4102607" y="2643282"/>
              <a:ext cx="611981" cy="611981"/>
            </a:xfrm>
            <a:custGeom>
              <a:rect b="b" l="l" r="r" t="t"/>
              <a:pathLst>
                <a:path extrusionOk="0" h="611981" w="611981">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4" name="Google Shape;4594;p57"/>
            <p:cNvSpPr/>
            <p:nvPr/>
          </p:nvSpPr>
          <p:spPr>
            <a:xfrm>
              <a:off x="4274057" y="2814828"/>
              <a:ext cx="268985" cy="268985"/>
            </a:xfrm>
            <a:custGeom>
              <a:rect b="b" l="l" r="r" t="t"/>
              <a:pathLst>
                <a:path extrusionOk="0" h="268985" w="268985">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5" name="Google Shape;4595;p57"/>
            <p:cNvSpPr/>
            <p:nvPr/>
          </p:nvSpPr>
          <p:spPr>
            <a:xfrm>
              <a:off x="4345780" y="2886551"/>
              <a:ext cx="125539" cy="125539"/>
            </a:xfrm>
            <a:custGeom>
              <a:rect b="b" l="l" r="r" t="t"/>
              <a:pathLst>
                <a:path extrusionOk="0" h="125539" w="125539">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6" name="Google Shape;4596;p57"/>
            <p:cNvSpPr/>
            <p:nvPr/>
          </p:nvSpPr>
          <p:spPr>
            <a:xfrm>
              <a:off x="4381689" y="2922460"/>
              <a:ext cx="53721" cy="53720"/>
            </a:xfrm>
            <a:custGeom>
              <a:rect b="b" l="l" r="r" t="t"/>
              <a:pathLst>
                <a:path extrusionOk="0" h="53720" w="53721">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7" name="Google Shape;4597;p57"/>
            <p:cNvSpPr/>
            <p:nvPr/>
          </p:nvSpPr>
          <p:spPr>
            <a:xfrm>
              <a:off x="4309776" y="2850642"/>
              <a:ext cx="197167" cy="197357"/>
            </a:xfrm>
            <a:custGeom>
              <a:rect b="b" l="l" r="r" t="t"/>
              <a:pathLst>
                <a:path extrusionOk="0" h="197357" w="197167">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8" name="Google Shape;4598;p57"/>
          <p:cNvGrpSpPr/>
          <p:nvPr/>
        </p:nvGrpSpPr>
        <p:grpSpPr>
          <a:xfrm>
            <a:off x="5527361" y="2449024"/>
            <a:ext cx="272455" cy="249351"/>
            <a:chOff x="5048630" y="2700568"/>
            <a:chExt cx="548640" cy="502117"/>
          </a:xfrm>
        </p:grpSpPr>
        <p:sp>
          <p:nvSpPr>
            <p:cNvPr id="4599" name="Google Shape;4599;p57"/>
            <p:cNvSpPr/>
            <p:nvPr/>
          </p:nvSpPr>
          <p:spPr>
            <a:xfrm>
              <a:off x="5048630" y="2700568"/>
              <a:ext cx="548640" cy="502117"/>
            </a:xfrm>
            <a:custGeom>
              <a:rect b="b" l="l" r="r" t="t"/>
              <a:pathLst>
                <a:path extrusionOk="0" h="502117" w="54864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0" name="Google Shape;4600;p57"/>
            <p:cNvSpPr/>
            <p:nvPr/>
          </p:nvSpPr>
          <p:spPr>
            <a:xfrm>
              <a:off x="5077777" y="2847879"/>
              <a:ext cx="18668" cy="18669"/>
            </a:xfrm>
            <a:custGeom>
              <a:rect b="b" l="l" r="r" t="t"/>
              <a:pathLst>
                <a:path extrusionOk="0" h="18669"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1" name="Google Shape;4601;p57"/>
            <p:cNvSpPr/>
            <p:nvPr/>
          </p:nvSpPr>
          <p:spPr>
            <a:xfrm>
              <a:off x="5077777" y="2793587"/>
              <a:ext cx="18668" cy="18668"/>
            </a:xfrm>
            <a:custGeom>
              <a:rect b="b" l="l" r="r" t="t"/>
              <a:pathLst>
                <a:path extrusionOk="0" h="18668"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2" name="Google Shape;4602;p57"/>
            <p:cNvSpPr/>
            <p:nvPr/>
          </p:nvSpPr>
          <p:spPr>
            <a:xfrm>
              <a:off x="5135022" y="2847784"/>
              <a:ext cx="18669" cy="18669"/>
            </a:xfrm>
            <a:custGeom>
              <a:rect b="b" l="l" r="r" t="t"/>
              <a:pathLst>
                <a:path extrusionOk="0" h="18669" w="18669">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3" name="Google Shape;4603;p57"/>
            <p:cNvSpPr/>
            <p:nvPr/>
          </p:nvSpPr>
          <p:spPr>
            <a:xfrm>
              <a:off x="5215413" y="2932271"/>
              <a:ext cx="214693" cy="214693"/>
            </a:xfrm>
            <a:custGeom>
              <a:rect b="b" l="l" r="r" t="t"/>
              <a:pathLst>
                <a:path extrusionOk="0" h="214693" w="214693">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4" name="Google Shape;4604;p57"/>
            <p:cNvSpPr/>
            <p:nvPr/>
          </p:nvSpPr>
          <p:spPr>
            <a:xfrm>
              <a:off x="5289803" y="2997422"/>
              <a:ext cx="82676" cy="92011"/>
            </a:xfrm>
            <a:custGeom>
              <a:rect b="b" l="l" r="r" t="t"/>
              <a:pathLst>
                <a:path extrusionOk="0" h="92011" w="82676">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05" name="Google Shape;4605;p57"/>
          <p:cNvGrpSpPr/>
          <p:nvPr/>
        </p:nvGrpSpPr>
        <p:grpSpPr>
          <a:xfrm>
            <a:off x="8140574" y="2447575"/>
            <a:ext cx="293990" cy="252250"/>
            <a:chOff x="5818440" y="2673286"/>
            <a:chExt cx="649414" cy="557212"/>
          </a:xfrm>
        </p:grpSpPr>
        <p:sp>
          <p:nvSpPr>
            <p:cNvPr id="4606" name="Google Shape;4606;p57"/>
            <p:cNvSpPr/>
            <p:nvPr/>
          </p:nvSpPr>
          <p:spPr>
            <a:xfrm>
              <a:off x="5818440" y="2673286"/>
              <a:ext cx="649414" cy="557212"/>
            </a:xfrm>
            <a:custGeom>
              <a:rect b="b" l="l" r="r" t="t"/>
              <a:pathLst>
                <a:path extrusionOk="0" h="557212" w="649414">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7" name="Google Shape;4607;p57"/>
            <p:cNvSpPr/>
            <p:nvPr/>
          </p:nvSpPr>
          <p:spPr>
            <a:xfrm>
              <a:off x="6066948" y="2921698"/>
              <a:ext cx="60007" cy="60007"/>
            </a:xfrm>
            <a:custGeom>
              <a:rect b="b" l="l" r="r" t="t"/>
              <a:pathLst>
                <a:path extrusionOk="0" h="60007" w="60007">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8" name="Google Shape;4608;p57"/>
            <p:cNvSpPr/>
            <p:nvPr/>
          </p:nvSpPr>
          <p:spPr>
            <a:xfrm>
              <a:off x="6036182" y="2752629"/>
              <a:ext cx="121539" cy="121539"/>
            </a:xfrm>
            <a:custGeom>
              <a:rect b="b" l="l" r="r" t="t"/>
              <a:pathLst>
                <a:path extrusionOk="0" h="121539" w="121539">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9" name="Google Shape;4609;p57"/>
            <p:cNvSpPr/>
            <p:nvPr/>
          </p:nvSpPr>
          <p:spPr>
            <a:xfrm>
              <a:off x="5916416" y="2821700"/>
              <a:ext cx="121421" cy="121524"/>
            </a:xfrm>
            <a:custGeom>
              <a:rect b="b" l="l" r="r" t="t"/>
              <a:pathLst>
                <a:path extrusionOk="0" h="121524" w="121421">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0" name="Google Shape;4610;p57"/>
            <p:cNvSpPr/>
            <p:nvPr/>
          </p:nvSpPr>
          <p:spPr>
            <a:xfrm>
              <a:off x="5916395" y="2960098"/>
              <a:ext cx="121463" cy="121524"/>
            </a:xfrm>
            <a:custGeom>
              <a:rect b="b" l="l" r="r" t="t"/>
              <a:pathLst>
                <a:path extrusionOk="0" h="121524" w="121463">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1" name="Google Shape;4611;p57"/>
            <p:cNvSpPr/>
            <p:nvPr/>
          </p:nvSpPr>
          <p:spPr>
            <a:xfrm>
              <a:off x="6036182" y="3029331"/>
              <a:ext cx="121539" cy="121538"/>
            </a:xfrm>
            <a:custGeom>
              <a:rect b="b" l="l" r="r" t="t"/>
              <a:pathLst>
                <a:path extrusionOk="0" h="121538" w="121539">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2" name="Google Shape;4612;p57"/>
            <p:cNvSpPr/>
            <p:nvPr/>
          </p:nvSpPr>
          <p:spPr>
            <a:xfrm>
              <a:off x="6156021" y="2960193"/>
              <a:ext cx="121466" cy="121524"/>
            </a:xfrm>
            <a:custGeom>
              <a:rect b="b" l="l" r="r" t="t"/>
              <a:pathLst>
                <a:path extrusionOk="0" h="121524" w="121466">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3" name="Google Shape;4613;p57"/>
            <p:cNvSpPr/>
            <p:nvPr/>
          </p:nvSpPr>
          <p:spPr>
            <a:xfrm>
              <a:off x="6156116" y="2821795"/>
              <a:ext cx="121487" cy="121524"/>
            </a:xfrm>
            <a:custGeom>
              <a:rect b="b" l="l" r="r" t="t"/>
              <a:pathLst>
                <a:path extrusionOk="0" h="121524" w="121487">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4" name="Google Shape;4614;p57"/>
            <p:cNvSpPr/>
            <p:nvPr/>
          </p:nvSpPr>
          <p:spPr>
            <a:xfrm>
              <a:off x="5859398" y="2714244"/>
              <a:ext cx="475107" cy="475107"/>
            </a:xfrm>
            <a:custGeom>
              <a:rect b="b" l="l" r="r" t="t"/>
              <a:pathLst>
                <a:path extrusionOk="0" h="475107" w="475107">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15" name="Google Shape;4615;p57"/>
          <p:cNvGrpSpPr/>
          <p:nvPr/>
        </p:nvGrpSpPr>
        <p:grpSpPr>
          <a:xfrm>
            <a:off x="5549473" y="2879491"/>
            <a:ext cx="228232" cy="253975"/>
            <a:chOff x="6636638" y="2702814"/>
            <a:chExt cx="504158" cy="561022"/>
          </a:xfrm>
        </p:grpSpPr>
        <p:sp>
          <p:nvSpPr>
            <p:cNvPr id="4616" name="Google Shape;4616;p57"/>
            <p:cNvSpPr/>
            <p:nvPr/>
          </p:nvSpPr>
          <p:spPr>
            <a:xfrm>
              <a:off x="6636638" y="2702814"/>
              <a:ext cx="504158" cy="561022"/>
            </a:xfrm>
            <a:custGeom>
              <a:rect b="b" l="l" r="r" t="t"/>
              <a:pathLst>
                <a:path extrusionOk="0" h="561022" w="504158">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7" name="Google Shape;4617;p57"/>
            <p:cNvSpPr/>
            <p:nvPr/>
          </p:nvSpPr>
          <p:spPr>
            <a:xfrm>
              <a:off x="6836568" y="2841307"/>
              <a:ext cx="104203" cy="16383"/>
            </a:xfrm>
            <a:custGeom>
              <a:rect b="b" l="l" r="r" t="t"/>
              <a:pathLst>
                <a:path extrusionOk="0" h="16383" w="104203">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8" name="Google Shape;4618;p57"/>
            <p:cNvSpPr/>
            <p:nvPr/>
          </p:nvSpPr>
          <p:spPr>
            <a:xfrm>
              <a:off x="6792658" y="3033617"/>
              <a:ext cx="191928" cy="16382"/>
            </a:xfrm>
            <a:custGeom>
              <a:rect b="b" l="l" r="r" t="t"/>
              <a:pathLst>
                <a:path extrusionOk="0" h="16382" w="191928">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9" name="Google Shape;4619;p57"/>
            <p:cNvSpPr/>
            <p:nvPr/>
          </p:nvSpPr>
          <p:spPr>
            <a:xfrm>
              <a:off x="6792658" y="2918269"/>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0" name="Google Shape;4620;p57"/>
            <p:cNvSpPr/>
            <p:nvPr/>
          </p:nvSpPr>
          <p:spPr>
            <a:xfrm>
              <a:off x="6792658" y="2956655"/>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1" name="Google Shape;4621;p57"/>
            <p:cNvSpPr/>
            <p:nvPr/>
          </p:nvSpPr>
          <p:spPr>
            <a:xfrm>
              <a:off x="6792658" y="2995136"/>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2" name="Google Shape;4622;p57"/>
            <p:cNvSpPr/>
            <p:nvPr/>
          </p:nvSpPr>
          <p:spPr>
            <a:xfrm>
              <a:off x="6792658" y="2879788"/>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3" name="Google Shape;4623;p57"/>
            <p:cNvSpPr/>
            <p:nvPr/>
          </p:nvSpPr>
          <p:spPr>
            <a:xfrm>
              <a:off x="6792658" y="3072098"/>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4" name="Google Shape;4624;p57"/>
            <p:cNvSpPr/>
            <p:nvPr/>
          </p:nvSpPr>
          <p:spPr>
            <a:xfrm>
              <a:off x="6792658" y="3110579"/>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5" name="Google Shape;4625;p57"/>
          <p:cNvGrpSpPr/>
          <p:nvPr/>
        </p:nvGrpSpPr>
        <p:grpSpPr>
          <a:xfrm>
            <a:off x="6864979" y="2891133"/>
            <a:ext cx="230690" cy="230690"/>
            <a:chOff x="7309484" y="2688526"/>
            <a:chExt cx="509587" cy="509587"/>
          </a:xfrm>
        </p:grpSpPr>
        <p:sp>
          <p:nvSpPr>
            <p:cNvPr id="4626" name="Google Shape;4626;p57"/>
            <p:cNvSpPr/>
            <p:nvPr/>
          </p:nvSpPr>
          <p:spPr>
            <a:xfrm>
              <a:off x="7309484" y="2688526"/>
              <a:ext cx="509587" cy="509587"/>
            </a:xfrm>
            <a:custGeom>
              <a:rect b="b" l="l" r="r" t="t"/>
              <a:pathLst>
                <a:path extrusionOk="0" h="509587" w="509587">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7" name="Google Shape;4627;p57"/>
            <p:cNvSpPr/>
            <p:nvPr/>
          </p:nvSpPr>
          <p:spPr>
            <a:xfrm>
              <a:off x="7513414" y="2892361"/>
              <a:ext cx="101917" cy="101917"/>
            </a:xfrm>
            <a:custGeom>
              <a:rect b="b" l="l" r="r" t="t"/>
              <a:pathLst>
                <a:path extrusionOk="0" h="101917" w="101917">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8" name="Google Shape;4628;p57"/>
          <p:cNvGrpSpPr/>
          <p:nvPr/>
        </p:nvGrpSpPr>
        <p:grpSpPr>
          <a:xfrm>
            <a:off x="5091559" y="3314889"/>
            <a:ext cx="274759" cy="273982"/>
            <a:chOff x="8239600" y="2722721"/>
            <a:chExt cx="606933" cy="605218"/>
          </a:xfrm>
        </p:grpSpPr>
        <p:sp>
          <p:nvSpPr>
            <p:cNvPr id="4629" name="Google Shape;4629;p57"/>
            <p:cNvSpPr/>
            <p:nvPr/>
          </p:nvSpPr>
          <p:spPr>
            <a:xfrm>
              <a:off x="8239600" y="2722721"/>
              <a:ext cx="606933" cy="605218"/>
            </a:xfrm>
            <a:custGeom>
              <a:rect b="b" l="l" r="r" t="t"/>
              <a:pathLst>
                <a:path extrusionOk="0" h="605218" w="606933">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0" name="Google Shape;4630;p57"/>
            <p:cNvSpPr/>
            <p:nvPr/>
          </p:nvSpPr>
          <p:spPr>
            <a:xfrm>
              <a:off x="8320944" y="2946463"/>
              <a:ext cx="444245" cy="300132"/>
            </a:xfrm>
            <a:custGeom>
              <a:rect b="b" l="l" r="r" t="t"/>
              <a:pathLst>
                <a:path extrusionOk="0" h="300132" w="444245">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31" name="Google Shape;4631;p57"/>
          <p:cNvSpPr/>
          <p:nvPr/>
        </p:nvSpPr>
        <p:spPr>
          <a:xfrm>
            <a:off x="5559741" y="3319604"/>
            <a:ext cx="207695" cy="264551"/>
          </a:xfrm>
          <a:custGeom>
            <a:rect b="b" l="l" r="r" t="t"/>
            <a:pathLst>
              <a:path extrusionOk="0" h="584644" w="458995">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2" name="Google Shape;4632;p57"/>
          <p:cNvSpPr/>
          <p:nvPr/>
        </p:nvSpPr>
        <p:spPr>
          <a:xfrm>
            <a:off x="6438323" y="3313482"/>
            <a:ext cx="208344" cy="276796"/>
          </a:xfrm>
          <a:custGeom>
            <a:rect b="b" l="l" r="r" t="t"/>
            <a:pathLst>
              <a:path extrusionOk="0" h="733234" w="551904">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633" name="Google Shape;4633;p57"/>
          <p:cNvGrpSpPr/>
          <p:nvPr/>
        </p:nvGrpSpPr>
        <p:grpSpPr>
          <a:xfrm>
            <a:off x="7729588" y="3351605"/>
            <a:ext cx="240349" cy="200549"/>
            <a:chOff x="5106828" y="3603783"/>
            <a:chExt cx="530923" cy="443007"/>
          </a:xfrm>
        </p:grpSpPr>
        <p:sp>
          <p:nvSpPr>
            <p:cNvPr id="4634" name="Google Shape;4634;p57"/>
            <p:cNvSpPr/>
            <p:nvPr/>
          </p:nvSpPr>
          <p:spPr>
            <a:xfrm>
              <a:off x="5250477" y="3877627"/>
              <a:ext cx="243911" cy="169073"/>
            </a:xfrm>
            <a:custGeom>
              <a:rect b="b" l="l" r="r" t="t"/>
              <a:pathLst>
                <a:path extrusionOk="0" h="169073" w="243911">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5" name="Google Shape;4635;p57"/>
            <p:cNvSpPr/>
            <p:nvPr/>
          </p:nvSpPr>
          <p:spPr>
            <a:xfrm>
              <a:off x="5106828" y="3603783"/>
              <a:ext cx="530923" cy="443007"/>
            </a:xfrm>
            <a:custGeom>
              <a:rect b="b" l="l" r="r" t="t"/>
              <a:pathLst>
                <a:path extrusionOk="0" h="443007" w="530923">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36" name="Google Shape;4636;p57"/>
          <p:cNvGrpSpPr/>
          <p:nvPr/>
        </p:nvGrpSpPr>
        <p:grpSpPr>
          <a:xfrm>
            <a:off x="6928466" y="2429670"/>
            <a:ext cx="103716" cy="288058"/>
            <a:chOff x="7020549" y="2299902"/>
            <a:chExt cx="198957" cy="552682"/>
          </a:xfrm>
        </p:grpSpPr>
        <p:sp>
          <p:nvSpPr>
            <p:cNvPr id="4637" name="Google Shape;4637;p57"/>
            <p:cNvSpPr/>
            <p:nvPr/>
          </p:nvSpPr>
          <p:spPr>
            <a:xfrm>
              <a:off x="7020549" y="2299902"/>
              <a:ext cx="198957" cy="552682"/>
            </a:xfrm>
            <a:custGeom>
              <a:rect b="b" l="l" r="r" t="t"/>
              <a:pathLst>
                <a:path extrusionOk="0" h="6502145" w="234067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8" name="Google Shape;4638;p57"/>
            <p:cNvSpPr/>
            <p:nvPr/>
          </p:nvSpPr>
          <p:spPr>
            <a:xfrm>
              <a:off x="7085459" y="2729171"/>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9" name="Google Shape;4639;p57"/>
            <p:cNvSpPr/>
            <p:nvPr/>
          </p:nvSpPr>
          <p:spPr>
            <a:xfrm>
              <a:off x="7085459" y="2763512"/>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0" name="Google Shape;4640;p57"/>
          <p:cNvGrpSpPr/>
          <p:nvPr/>
        </p:nvGrpSpPr>
        <p:grpSpPr>
          <a:xfrm>
            <a:off x="8172229" y="1553084"/>
            <a:ext cx="230680" cy="293787"/>
            <a:chOff x="4891988" y="2428300"/>
            <a:chExt cx="285424" cy="363507"/>
          </a:xfrm>
        </p:grpSpPr>
        <p:sp>
          <p:nvSpPr>
            <p:cNvPr id="4641" name="Google Shape;4641;p57"/>
            <p:cNvSpPr/>
            <p:nvPr/>
          </p:nvSpPr>
          <p:spPr>
            <a:xfrm>
              <a:off x="4891988" y="2428300"/>
              <a:ext cx="96504" cy="363507"/>
            </a:xfrm>
            <a:custGeom>
              <a:rect b="b" l="l" r="r" t="t"/>
              <a:pathLst>
                <a:path extrusionOk="0" h="13873" w="3683">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7"/>
            <p:cNvSpPr/>
            <p:nvPr/>
          </p:nvSpPr>
          <p:spPr>
            <a:xfrm>
              <a:off x="4977435" y="2432309"/>
              <a:ext cx="199977" cy="259169"/>
            </a:xfrm>
            <a:custGeom>
              <a:rect b="b" l="l" r="r" t="t"/>
              <a:pathLst>
                <a:path extrusionOk="0" h="9891" w="7632">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6" name="Shape 4646"/>
        <p:cNvGrpSpPr/>
        <p:nvPr/>
      </p:nvGrpSpPr>
      <p:grpSpPr>
        <a:xfrm>
          <a:off x="0" y="0"/>
          <a:ext cx="0" cy="0"/>
          <a:chOff x="0" y="0"/>
          <a:chExt cx="0" cy="0"/>
        </a:xfrm>
      </p:grpSpPr>
      <p:sp>
        <p:nvSpPr>
          <p:cNvPr id="4647" name="Google Shape;4647;p58"/>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648" name="Google Shape;4648;p58"/>
          <p:cNvGrpSpPr/>
          <p:nvPr/>
        </p:nvGrpSpPr>
        <p:grpSpPr>
          <a:xfrm>
            <a:off x="6397841" y="2437886"/>
            <a:ext cx="279411" cy="279137"/>
            <a:chOff x="849677" y="1500658"/>
            <a:chExt cx="347872" cy="347488"/>
          </a:xfrm>
        </p:grpSpPr>
        <p:sp>
          <p:nvSpPr>
            <p:cNvPr id="4649" name="Google Shape;4649;p58"/>
            <p:cNvSpPr/>
            <p:nvPr/>
          </p:nvSpPr>
          <p:spPr>
            <a:xfrm>
              <a:off x="849677" y="1500658"/>
              <a:ext cx="347872" cy="347488"/>
            </a:xfrm>
            <a:custGeom>
              <a:rect b="b" l="l" r="r" t="t"/>
              <a:pathLst>
                <a:path extrusionOk="0" h="10859" w="10871">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8"/>
            <p:cNvSpPr/>
            <p:nvPr/>
          </p:nvSpPr>
          <p:spPr>
            <a:xfrm>
              <a:off x="936557" y="1663346"/>
              <a:ext cx="43072" cy="48032"/>
            </a:xfrm>
            <a:custGeom>
              <a:rect b="b" l="l" r="r" t="t"/>
              <a:pathLst>
                <a:path extrusionOk="0" h="1501" w="1346">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8"/>
            <p:cNvSpPr/>
            <p:nvPr/>
          </p:nvSpPr>
          <p:spPr>
            <a:xfrm>
              <a:off x="106682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8"/>
            <p:cNvSpPr/>
            <p:nvPr/>
          </p:nvSpPr>
          <p:spPr>
            <a:xfrm>
              <a:off x="893101" y="1636178"/>
              <a:ext cx="110144" cy="116352"/>
            </a:xfrm>
            <a:custGeom>
              <a:rect b="b" l="l" r="r" t="t"/>
              <a:pathLst>
                <a:path extrusionOk="0" h="3636" w="3442">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8"/>
            <p:cNvSpPr/>
            <p:nvPr/>
          </p:nvSpPr>
          <p:spPr>
            <a:xfrm>
              <a:off x="1043597" y="1636882"/>
              <a:ext cx="116608" cy="115264"/>
            </a:xfrm>
            <a:custGeom>
              <a:rect b="b" l="l" r="r" t="t"/>
              <a:pathLst>
                <a:path extrusionOk="0" h="3602" w="3644">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8"/>
            <p:cNvSpPr/>
            <p:nvPr/>
          </p:nvSpPr>
          <p:spPr>
            <a:xfrm>
              <a:off x="968173" y="1730002"/>
              <a:ext cx="110144" cy="96064"/>
            </a:xfrm>
            <a:custGeom>
              <a:rect b="b" l="l" r="r" t="t"/>
              <a:pathLst>
                <a:path extrusionOk="0" h="3002" w="3442">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58"/>
          <p:cNvGrpSpPr/>
          <p:nvPr/>
        </p:nvGrpSpPr>
        <p:grpSpPr>
          <a:xfrm>
            <a:off x="6849484" y="2437521"/>
            <a:ext cx="254403" cy="279867"/>
            <a:chOff x="1415853" y="1500658"/>
            <a:chExt cx="315872" cy="347488"/>
          </a:xfrm>
        </p:grpSpPr>
        <p:sp>
          <p:nvSpPr>
            <p:cNvPr id="4656" name="Google Shape;4656;p58"/>
            <p:cNvSpPr/>
            <p:nvPr/>
          </p:nvSpPr>
          <p:spPr>
            <a:xfrm>
              <a:off x="1415853" y="1500658"/>
              <a:ext cx="315872" cy="347488"/>
            </a:xfrm>
            <a:custGeom>
              <a:rect b="b" l="l" r="r" t="t"/>
              <a:pathLst>
                <a:path extrusionOk="0" h="10859" w="9871">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8"/>
            <p:cNvSpPr/>
            <p:nvPr/>
          </p:nvSpPr>
          <p:spPr>
            <a:xfrm>
              <a:off x="1524045" y="1565810"/>
              <a:ext cx="32416" cy="37376"/>
            </a:xfrm>
            <a:custGeom>
              <a:rect b="b" l="l" r="r" t="t"/>
              <a:pathLst>
                <a:path extrusionOk="0" h="1168" w="1013">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8"/>
            <p:cNvSpPr/>
            <p:nvPr/>
          </p:nvSpPr>
          <p:spPr>
            <a:xfrm>
              <a:off x="1589965" y="1565810"/>
              <a:ext cx="32416" cy="37376"/>
            </a:xfrm>
            <a:custGeom>
              <a:rect b="b" l="l" r="r" t="t"/>
              <a:pathLst>
                <a:path extrusionOk="0" h="1168" w="1013">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8"/>
            <p:cNvSpPr/>
            <p:nvPr/>
          </p:nvSpPr>
          <p:spPr>
            <a:xfrm>
              <a:off x="1551085" y="1598386"/>
              <a:ext cx="43488" cy="42496"/>
            </a:xfrm>
            <a:custGeom>
              <a:rect b="b" l="l" r="r" t="t"/>
              <a:pathLst>
                <a:path extrusionOk="0" h="1328" w="1359">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58"/>
          <p:cNvGrpSpPr/>
          <p:nvPr/>
        </p:nvGrpSpPr>
        <p:grpSpPr>
          <a:xfrm>
            <a:off x="5521813" y="1992394"/>
            <a:ext cx="281734" cy="286829"/>
            <a:chOff x="3603533" y="1964946"/>
            <a:chExt cx="347520" cy="353760"/>
          </a:xfrm>
        </p:grpSpPr>
        <p:sp>
          <p:nvSpPr>
            <p:cNvPr id="4661" name="Google Shape;4661;p58"/>
            <p:cNvSpPr/>
            <p:nvPr/>
          </p:nvSpPr>
          <p:spPr>
            <a:xfrm>
              <a:off x="3603533" y="1964946"/>
              <a:ext cx="347520" cy="353760"/>
            </a:xfrm>
            <a:custGeom>
              <a:rect b="b" l="l" r="r" t="t"/>
              <a:pathLst>
                <a:path extrusionOk="0" h="11055" w="1086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8"/>
            <p:cNvSpPr/>
            <p:nvPr/>
          </p:nvSpPr>
          <p:spPr>
            <a:xfrm>
              <a:off x="3823757" y="2285522"/>
              <a:ext cx="16416" cy="10304"/>
            </a:xfrm>
            <a:custGeom>
              <a:rect b="b" l="l" r="r" t="t"/>
              <a:pathLst>
                <a:path extrusionOk="0" h="322" w="513">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8"/>
            <p:cNvSpPr/>
            <p:nvPr/>
          </p:nvSpPr>
          <p:spPr>
            <a:xfrm>
              <a:off x="3664493" y="2075218"/>
              <a:ext cx="26720" cy="26688"/>
            </a:xfrm>
            <a:custGeom>
              <a:rect b="b" l="l" r="r" t="t"/>
              <a:pathLst>
                <a:path extrusionOk="0" h="834" w="835">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58"/>
          <p:cNvGrpSpPr/>
          <p:nvPr/>
        </p:nvGrpSpPr>
        <p:grpSpPr>
          <a:xfrm>
            <a:off x="5086659" y="2874695"/>
            <a:ext cx="280895" cy="269846"/>
            <a:chOff x="7435629" y="1964690"/>
            <a:chExt cx="367712" cy="353248"/>
          </a:xfrm>
        </p:grpSpPr>
        <p:sp>
          <p:nvSpPr>
            <p:cNvPr id="4665" name="Google Shape;4665;p58"/>
            <p:cNvSpPr/>
            <p:nvPr/>
          </p:nvSpPr>
          <p:spPr>
            <a:xfrm>
              <a:off x="7586125" y="2054258"/>
              <a:ext cx="65952" cy="62880"/>
            </a:xfrm>
            <a:custGeom>
              <a:rect b="b" l="l" r="r" t="t"/>
              <a:pathLst>
                <a:path extrusionOk="0" h="1965" w="2061">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8"/>
            <p:cNvSpPr/>
            <p:nvPr/>
          </p:nvSpPr>
          <p:spPr>
            <a:xfrm>
              <a:off x="7553357" y="2030994"/>
              <a:ext cx="32416" cy="38144"/>
            </a:xfrm>
            <a:custGeom>
              <a:rect b="b" l="l" r="r" t="t"/>
              <a:pathLst>
                <a:path extrusionOk="0" h="1192" w="1013">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8"/>
            <p:cNvSpPr/>
            <p:nvPr/>
          </p:nvSpPr>
          <p:spPr>
            <a:xfrm>
              <a:off x="7652429" y="2030994"/>
              <a:ext cx="32416" cy="38144"/>
            </a:xfrm>
            <a:custGeom>
              <a:rect b="b" l="l" r="r" t="t"/>
              <a:pathLst>
                <a:path extrusionOk="0" h="1192" w="1013">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8"/>
            <p:cNvSpPr/>
            <p:nvPr/>
          </p:nvSpPr>
          <p:spPr>
            <a:xfrm>
              <a:off x="7435629" y="1964690"/>
              <a:ext cx="367712" cy="353248"/>
            </a:xfrm>
            <a:custGeom>
              <a:rect b="b" l="l" r="r" t="t"/>
              <a:pathLst>
                <a:path extrusionOk="0" h="11039" w="11491">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58"/>
          <p:cNvGrpSpPr/>
          <p:nvPr/>
        </p:nvGrpSpPr>
        <p:grpSpPr>
          <a:xfrm>
            <a:off x="2464133" y="2491910"/>
            <a:ext cx="281189" cy="171089"/>
            <a:chOff x="1404013" y="2958066"/>
            <a:chExt cx="368096" cy="223968"/>
          </a:xfrm>
        </p:grpSpPr>
        <p:sp>
          <p:nvSpPr>
            <p:cNvPr id="4670" name="Google Shape;4670;p58"/>
            <p:cNvSpPr/>
            <p:nvPr/>
          </p:nvSpPr>
          <p:spPr>
            <a:xfrm>
              <a:off x="1426893" y="3073426"/>
              <a:ext cx="40032" cy="45760"/>
            </a:xfrm>
            <a:custGeom>
              <a:rect b="b" l="l" r="r" t="t"/>
              <a:pathLst>
                <a:path extrusionOk="0" h="1430" w="1251">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8"/>
            <p:cNvSpPr/>
            <p:nvPr/>
          </p:nvSpPr>
          <p:spPr>
            <a:xfrm>
              <a:off x="1404013" y="2958066"/>
              <a:ext cx="368096" cy="223968"/>
            </a:xfrm>
            <a:custGeom>
              <a:rect b="b" l="l" r="r" t="t"/>
              <a:pathLst>
                <a:path extrusionOk="0" h="6999" w="11503">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2" name="Google Shape;4672;p58"/>
          <p:cNvSpPr/>
          <p:nvPr/>
        </p:nvSpPr>
        <p:spPr>
          <a:xfrm>
            <a:off x="718899" y="2869181"/>
            <a:ext cx="280897" cy="280873"/>
          </a:xfrm>
          <a:custGeom>
            <a:rect b="b" l="l" r="r" t="t"/>
            <a:pathLst>
              <a:path extrusionOk="0" h="11490" w="11491">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58"/>
          <p:cNvGrpSpPr/>
          <p:nvPr/>
        </p:nvGrpSpPr>
        <p:grpSpPr>
          <a:xfrm>
            <a:off x="3340041" y="2437153"/>
            <a:ext cx="282924" cy="280602"/>
            <a:chOff x="1951149" y="2885202"/>
            <a:chExt cx="370368" cy="367328"/>
          </a:xfrm>
        </p:grpSpPr>
        <p:sp>
          <p:nvSpPr>
            <p:cNvPr id="4674" name="Google Shape;4674;p58"/>
            <p:cNvSpPr/>
            <p:nvPr/>
          </p:nvSpPr>
          <p:spPr>
            <a:xfrm>
              <a:off x="1951149" y="2885202"/>
              <a:ext cx="370368" cy="367328"/>
            </a:xfrm>
            <a:custGeom>
              <a:rect b="b" l="l" r="r" t="t"/>
              <a:pathLst>
                <a:path extrusionOk="0" h="11479" w="11574">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8"/>
            <p:cNvSpPr/>
            <p:nvPr/>
          </p:nvSpPr>
          <p:spPr>
            <a:xfrm>
              <a:off x="2061645" y="3093618"/>
              <a:ext cx="51456" cy="51456"/>
            </a:xfrm>
            <a:custGeom>
              <a:rect b="b" l="l" r="r" t="t"/>
              <a:pathLst>
                <a:path extrusionOk="0" h="1608" w="1608">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8"/>
            <p:cNvSpPr/>
            <p:nvPr/>
          </p:nvSpPr>
          <p:spPr>
            <a:xfrm>
              <a:off x="2159565" y="3093618"/>
              <a:ext cx="51456" cy="51456"/>
            </a:xfrm>
            <a:custGeom>
              <a:rect b="b" l="l" r="r" t="t"/>
              <a:pathLst>
                <a:path extrusionOk="0" h="1608" w="1608">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58"/>
          <p:cNvGrpSpPr/>
          <p:nvPr/>
        </p:nvGrpSpPr>
        <p:grpSpPr>
          <a:xfrm>
            <a:off x="5515492" y="2446307"/>
            <a:ext cx="294377" cy="262295"/>
            <a:chOff x="2501677" y="2906162"/>
            <a:chExt cx="367328" cy="327296"/>
          </a:xfrm>
        </p:grpSpPr>
        <p:sp>
          <p:nvSpPr>
            <p:cNvPr id="4678" name="Google Shape;4678;p58"/>
            <p:cNvSpPr/>
            <p:nvPr/>
          </p:nvSpPr>
          <p:spPr>
            <a:xfrm>
              <a:off x="2670093" y="3049810"/>
              <a:ext cx="131488" cy="107456"/>
            </a:xfrm>
            <a:custGeom>
              <a:rect b="b" l="l" r="r" t="t"/>
              <a:pathLst>
                <a:path extrusionOk="0" h="3358" w="4109">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8"/>
            <p:cNvSpPr/>
            <p:nvPr/>
          </p:nvSpPr>
          <p:spPr>
            <a:xfrm>
              <a:off x="2760397" y="3097522"/>
              <a:ext cx="13344" cy="19360"/>
            </a:xfrm>
            <a:custGeom>
              <a:rect b="b" l="l" r="r" t="t"/>
              <a:pathLst>
                <a:path extrusionOk="0" h="605" w="417">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8"/>
            <p:cNvSpPr/>
            <p:nvPr/>
          </p:nvSpPr>
          <p:spPr>
            <a:xfrm>
              <a:off x="2501677" y="2906162"/>
              <a:ext cx="367328" cy="327296"/>
            </a:xfrm>
            <a:custGeom>
              <a:rect b="b" l="l" r="r" t="t"/>
              <a:pathLst>
                <a:path extrusionOk="0" h="10228" w="11479">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1" name="Google Shape;4681;p58"/>
          <p:cNvSpPr/>
          <p:nvPr/>
        </p:nvSpPr>
        <p:spPr>
          <a:xfrm>
            <a:off x="2903579" y="2902060"/>
            <a:ext cx="281753" cy="215116"/>
          </a:xfrm>
          <a:custGeom>
            <a:rect b="b" l="l" r="r" t="t"/>
            <a:pathLst>
              <a:path extrusionOk="0" h="8800" w="11526">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2" name="Google Shape;4682;p58"/>
          <p:cNvGrpSpPr/>
          <p:nvPr/>
        </p:nvGrpSpPr>
        <p:grpSpPr>
          <a:xfrm>
            <a:off x="4214754" y="2874316"/>
            <a:ext cx="280895" cy="270604"/>
            <a:chOff x="3050317" y="2893714"/>
            <a:chExt cx="367712" cy="354240"/>
          </a:xfrm>
        </p:grpSpPr>
        <p:sp>
          <p:nvSpPr>
            <p:cNvPr id="4683" name="Google Shape;4683;p58"/>
            <p:cNvSpPr/>
            <p:nvPr/>
          </p:nvSpPr>
          <p:spPr>
            <a:xfrm>
              <a:off x="3079661" y="2945010"/>
              <a:ext cx="33184" cy="33184"/>
            </a:xfrm>
            <a:custGeom>
              <a:rect b="b" l="l" r="r" t="t"/>
              <a:pathLst>
                <a:path extrusionOk="0" h="1037" w="1037">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8"/>
            <p:cNvSpPr/>
            <p:nvPr/>
          </p:nvSpPr>
          <p:spPr>
            <a:xfrm>
              <a:off x="3050317" y="2893714"/>
              <a:ext cx="367712" cy="354240"/>
            </a:xfrm>
            <a:custGeom>
              <a:rect b="b" l="l" r="r" t="t"/>
              <a:pathLst>
                <a:path extrusionOk="0" h="11070" w="11491">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58"/>
          <p:cNvGrpSpPr/>
          <p:nvPr/>
        </p:nvGrpSpPr>
        <p:grpSpPr>
          <a:xfrm>
            <a:off x="2055058" y="2869329"/>
            <a:ext cx="227019" cy="280577"/>
            <a:chOff x="6926637" y="2886738"/>
            <a:chExt cx="297184" cy="367296"/>
          </a:xfrm>
        </p:grpSpPr>
        <p:sp>
          <p:nvSpPr>
            <p:cNvPr id="4686" name="Google Shape;4686;p58"/>
            <p:cNvSpPr/>
            <p:nvPr/>
          </p:nvSpPr>
          <p:spPr>
            <a:xfrm>
              <a:off x="7006637" y="2961202"/>
              <a:ext cx="106720" cy="100064"/>
            </a:xfrm>
            <a:custGeom>
              <a:rect b="b" l="l" r="r" t="t"/>
              <a:pathLst>
                <a:path extrusionOk="0" h="3127" w="3335">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8"/>
            <p:cNvSpPr/>
            <p:nvPr/>
          </p:nvSpPr>
          <p:spPr>
            <a:xfrm>
              <a:off x="7037485" y="2986738"/>
              <a:ext cx="106720" cy="100800"/>
            </a:xfrm>
            <a:custGeom>
              <a:rect b="b" l="l" r="r" t="t"/>
              <a:pathLst>
                <a:path extrusionOk="0" h="3150" w="3335">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8"/>
            <p:cNvSpPr/>
            <p:nvPr/>
          </p:nvSpPr>
          <p:spPr>
            <a:xfrm>
              <a:off x="6926637" y="2886738"/>
              <a:ext cx="297184" cy="367296"/>
            </a:xfrm>
            <a:custGeom>
              <a:rect b="b" l="l" r="r" t="t"/>
              <a:pathLst>
                <a:path extrusionOk="0" h="11478" w="9287">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9" name="Google Shape;4689;p58"/>
          <p:cNvSpPr/>
          <p:nvPr/>
        </p:nvSpPr>
        <p:spPr>
          <a:xfrm>
            <a:off x="1163013" y="1995225"/>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8"/>
          <p:cNvSpPr/>
          <p:nvPr/>
        </p:nvSpPr>
        <p:spPr>
          <a:xfrm>
            <a:off x="8175568" y="1995054"/>
            <a:ext cx="220934" cy="281509"/>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1" name="Google Shape;4691;p58"/>
          <p:cNvGrpSpPr/>
          <p:nvPr/>
        </p:nvGrpSpPr>
        <p:grpSpPr>
          <a:xfrm>
            <a:off x="2463265" y="1995226"/>
            <a:ext cx="282924" cy="281164"/>
            <a:chOff x="6340653" y="2886354"/>
            <a:chExt cx="370368" cy="368064"/>
          </a:xfrm>
        </p:grpSpPr>
        <p:sp>
          <p:nvSpPr>
            <p:cNvPr id="4692" name="Google Shape;4692;p58"/>
            <p:cNvSpPr/>
            <p:nvPr/>
          </p:nvSpPr>
          <p:spPr>
            <a:xfrm>
              <a:off x="6521229" y="2938162"/>
              <a:ext cx="10720" cy="16416"/>
            </a:xfrm>
            <a:custGeom>
              <a:rect b="b" l="l" r="r" t="t"/>
              <a:pathLst>
                <a:path extrusionOk="0" h="513" w="335">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8"/>
            <p:cNvSpPr/>
            <p:nvPr/>
          </p:nvSpPr>
          <p:spPr>
            <a:xfrm>
              <a:off x="6647725" y="3010258"/>
              <a:ext cx="17568" cy="16704"/>
            </a:xfrm>
            <a:custGeom>
              <a:rect b="b" l="l" r="r" t="t"/>
              <a:pathLst>
                <a:path extrusionOk="0" h="522" w="549">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8"/>
            <p:cNvSpPr/>
            <p:nvPr/>
          </p:nvSpPr>
          <p:spPr>
            <a:xfrm>
              <a:off x="6635533" y="3166354"/>
              <a:ext cx="17952" cy="11872"/>
            </a:xfrm>
            <a:custGeom>
              <a:rect b="b" l="l" r="r" t="t"/>
              <a:pathLst>
                <a:path extrusionOk="0" h="371" w="561">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8"/>
            <p:cNvSpPr/>
            <p:nvPr/>
          </p:nvSpPr>
          <p:spPr>
            <a:xfrm>
              <a:off x="6387885" y="3009970"/>
              <a:ext cx="18336" cy="17376"/>
            </a:xfrm>
            <a:custGeom>
              <a:rect b="b" l="l" r="r" t="t"/>
              <a:pathLst>
                <a:path extrusionOk="0" h="543" w="573">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8"/>
            <p:cNvSpPr/>
            <p:nvPr/>
          </p:nvSpPr>
          <p:spPr>
            <a:xfrm>
              <a:off x="6398925" y="3166354"/>
              <a:ext cx="18336" cy="11872"/>
            </a:xfrm>
            <a:custGeom>
              <a:rect b="b" l="l" r="r" t="t"/>
              <a:pathLst>
                <a:path extrusionOk="0" h="371" w="573">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8"/>
            <p:cNvSpPr/>
            <p:nvPr/>
          </p:nvSpPr>
          <p:spPr>
            <a:xfrm>
              <a:off x="6340653" y="2886354"/>
              <a:ext cx="370368" cy="368064"/>
            </a:xfrm>
            <a:custGeom>
              <a:rect b="b" l="l" r="r" t="t"/>
              <a:pathLst>
                <a:path extrusionOk="0" h="11502" w="11574">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58"/>
          <p:cNvGrpSpPr/>
          <p:nvPr/>
        </p:nvGrpSpPr>
        <p:grpSpPr>
          <a:xfrm>
            <a:off x="4212029" y="2433737"/>
            <a:ext cx="286345" cy="287434"/>
            <a:chOff x="1404013" y="2424754"/>
            <a:chExt cx="353600" cy="354944"/>
          </a:xfrm>
        </p:grpSpPr>
        <p:sp>
          <p:nvSpPr>
            <p:cNvPr id="4699" name="Google Shape;4699;p58"/>
            <p:cNvSpPr/>
            <p:nvPr/>
          </p:nvSpPr>
          <p:spPr>
            <a:xfrm>
              <a:off x="1404013" y="2424754"/>
              <a:ext cx="353600" cy="354944"/>
            </a:xfrm>
            <a:custGeom>
              <a:rect b="b" l="l" r="r" t="t"/>
              <a:pathLst>
                <a:path extrusionOk="0" h="11092" w="1105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8"/>
            <p:cNvSpPr/>
            <p:nvPr/>
          </p:nvSpPr>
          <p:spPr>
            <a:xfrm>
              <a:off x="1481357" y="2507634"/>
              <a:ext cx="54144" cy="65568"/>
            </a:xfrm>
            <a:custGeom>
              <a:rect b="b" l="l" r="r" t="t"/>
              <a:pathLst>
                <a:path extrusionOk="0" h="2049" w="1692">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8"/>
            <p:cNvSpPr/>
            <p:nvPr/>
          </p:nvSpPr>
          <p:spPr>
            <a:xfrm>
              <a:off x="1625389" y="2507634"/>
              <a:ext cx="54528" cy="65568"/>
            </a:xfrm>
            <a:custGeom>
              <a:rect b="b" l="l" r="r" t="t"/>
              <a:pathLst>
                <a:path extrusionOk="0" h="2049" w="1704">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8"/>
            <p:cNvSpPr/>
            <p:nvPr/>
          </p:nvSpPr>
          <p:spPr>
            <a:xfrm>
              <a:off x="1503085" y="2529746"/>
              <a:ext cx="10688" cy="21344"/>
            </a:xfrm>
            <a:custGeom>
              <a:rect b="b" l="l" r="r" t="t"/>
              <a:pathLst>
                <a:path extrusionOk="0" h="667" w="334">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8"/>
            <p:cNvSpPr/>
            <p:nvPr/>
          </p:nvSpPr>
          <p:spPr>
            <a:xfrm>
              <a:off x="1647501" y="2529746"/>
              <a:ext cx="10304" cy="21344"/>
            </a:xfrm>
            <a:custGeom>
              <a:rect b="b" l="l" r="r" t="t"/>
              <a:pathLst>
                <a:path extrusionOk="0" h="667" w="322">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58"/>
          <p:cNvGrpSpPr/>
          <p:nvPr/>
        </p:nvGrpSpPr>
        <p:grpSpPr>
          <a:xfrm>
            <a:off x="1590732" y="2434392"/>
            <a:ext cx="286374" cy="286125"/>
            <a:chOff x="4699693" y="2424946"/>
            <a:chExt cx="354336" cy="353984"/>
          </a:xfrm>
        </p:grpSpPr>
        <p:sp>
          <p:nvSpPr>
            <p:cNvPr id="4705" name="Google Shape;4705;p58"/>
            <p:cNvSpPr/>
            <p:nvPr/>
          </p:nvSpPr>
          <p:spPr>
            <a:xfrm>
              <a:off x="4699693" y="2424946"/>
              <a:ext cx="354336" cy="353984"/>
            </a:xfrm>
            <a:custGeom>
              <a:rect b="b" l="l" r="r" t="t"/>
              <a:pathLst>
                <a:path extrusionOk="0" h="11062" w="11073">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8"/>
            <p:cNvSpPr/>
            <p:nvPr/>
          </p:nvSpPr>
          <p:spPr>
            <a:xfrm>
              <a:off x="4738157" y="2573938"/>
              <a:ext cx="38144" cy="38112"/>
            </a:xfrm>
            <a:custGeom>
              <a:rect b="b" l="l" r="r" t="t"/>
              <a:pathLst>
                <a:path extrusionOk="0" h="1191" w="1192">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58"/>
          <p:cNvGrpSpPr/>
          <p:nvPr/>
        </p:nvGrpSpPr>
        <p:grpSpPr>
          <a:xfrm>
            <a:off x="5957047" y="2908525"/>
            <a:ext cx="286072" cy="202186"/>
            <a:chOff x="2500941" y="2527218"/>
            <a:chExt cx="355104" cy="250944"/>
          </a:xfrm>
        </p:grpSpPr>
        <p:sp>
          <p:nvSpPr>
            <p:cNvPr id="4708" name="Google Shape;4708;p58"/>
            <p:cNvSpPr/>
            <p:nvPr/>
          </p:nvSpPr>
          <p:spPr>
            <a:xfrm>
              <a:off x="2500941" y="2527218"/>
              <a:ext cx="355104" cy="250944"/>
            </a:xfrm>
            <a:custGeom>
              <a:rect b="b" l="l" r="r" t="t"/>
              <a:pathLst>
                <a:path extrusionOk="0" h="7842" w="11097">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8"/>
            <p:cNvSpPr/>
            <p:nvPr/>
          </p:nvSpPr>
          <p:spPr>
            <a:xfrm>
              <a:off x="2651437" y="2623922"/>
              <a:ext cx="16768" cy="15968"/>
            </a:xfrm>
            <a:custGeom>
              <a:rect b="b" l="l" r="r" t="t"/>
              <a:pathLst>
                <a:path extrusionOk="0" h="499" w="524">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8"/>
            <p:cNvSpPr/>
            <p:nvPr/>
          </p:nvSpPr>
          <p:spPr>
            <a:xfrm>
              <a:off x="2690285" y="2623922"/>
              <a:ext cx="16800" cy="15968"/>
            </a:xfrm>
            <a:custGeom>
              <a:rect b="b" l="l" r="r" t="t"/>
              <a:pathLst>
                <a:path extrusionOk="0" h="499" w="525">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8"/>
            <p:cNvSpPr/>
            <p:nvPr/>
          </p:nvSpPr>
          <p:spPr>
            <a:xfrm>
              <a:off x="2535597" y="2557170"/>
              <a:ext cx="32416" cy="49184"/>
            </a:xfrm>
            <a:custGeom>
              <a:rect b="b" l="l" r="r" t="t"/>
              <a:pathLst>
                <a:path extrusionOk="0" h="1537" w="1013">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8"/>
            <p:cNvSpPr/>
            <p:nvPr/>
          </p:nvSpPr>
          <p:spPr>
            <a:xfrm>
              <a:off x="2790477" y="2557938"/>
              <a:ext cx="32416" cy="48800"/>
            </a:xfrm>
            <a:custGeom>
              <a:rect b="b" l="l" r="r" t="t"/>
              <a:pathLst>
                <a:path extrusionOk="0" h="1525" w="1013">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58"/>
          <p:cNvGrpSpPr/>
          <p:nvPr/>
        </p:nvGrpSpPr>
        <p:grpSpPr>
          <a:xfrm>
            <a:off x="3334316" y="1990459"/>
            <a:ext cx="294374" cy="290699"/>
            <a:chOff x="7993805" y="2427122"/>
            <a:chExt cx="356256" cy="351808"/>
          </a:xfrm>
        </p:grpSpPr>
        <p:sp>
          <p:nvSpPr>
            <p:cNvPr id="4714" name="Google Shape;4714;p58"/>
            <p:cNvSpPr/>
            <p:nvPr/>
          </p:nvSpPr>
          <p:spPr>
            <a:xfrm>
              <a:off x="8154957" y="2427122"/>
              <a:ext cx="195104" cy="194464"/>
            </a:xfrm>
            <a:custGeom>
              <a:rect b="b" l="l" r="r" t="t"/>
              <a:pathLst>
                <a:path extrusionOk="0" h="6077" w="6097">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8"/>
            <p:cNvSpPr/>
            <p:nvPr/>
          </p:nvSpPr>
          <p:spPr>
            <a:xfrm>
              <a:off x="7993805" y="2477170"/>
              <a:ext cx="136032" cy="222144"/>
            </a:xfrm>
            <a:custGeom>
              <a:rect b="b" l="l" r="r" t="t"/>
              <a:pathLst>
                <a:path extrusionOk="0" h="6942" w="4251">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8"/>
            <p:cNvSpPr/>
            <p:nvPr/>
          </p:nvSpPr>
          <p:spPr>
            <a:xfrm>
              <a:off x="8170573" y="2617042"/>
              <a:ext cx="110528" cy="161888"/>
            </a:xfrm>
            <a:custGeom>
              <a:rect b="b" l="l" r="r" t="t"/>
              <a:pathLst>
                <a:path extrusionOk="0" h="5059" w="3454">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58"/>
          <p:cNvGrpSpPr/>
          <p:nvPr/>
        </p:nvGrpSpPr>
        <p:grpSpPr>
          <a:xfrm>
            <a:off x="4231375" y="1994060"/>
            <a:ext cx="247653" cy="283498"/>
            <a:chOff x="878637" y="1965010"/>
            <a:chExt cx="308640" cy="353312"/>
          </a:xfrm>
        </p:grpSpPr>
        <p:sp>
          <p:nvSpPr>
            <p:cNvPr id="4718" name="Google Shape;4718;p58"/>
            <p:cNvSpPr/>
            <p:nvPr/>
          </p:nvSpPr>
          <p:spPr>
            <a:xfrm>
              <a:off x="878637" y="1965010"/>
              <a:ext cx="308640" cy="353312"/>
            </a:xfrm>
            <a:custGeom>
              <a:rect b="b" l="l" r="r" t="t"/>
              <a:pathLst>
                <a:path extrusionOk="0" h="11041" w="9645">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8"/>
            <p:cNvSpPr/>
            <p:nvPr/>
          </p:nvSpPr>
          <p:spPr>
            <a:xfrm>
              <a:off x="960557" y="2185682"/>
              <a:ext cx="43840" cy="49568"/>
            </a:xfrm>
            <a:custGeom>
              <a:rect b="b" l="l" r="r" t="t"/>
              <a:pathLst>
                <a:path extrusionOk="0" h="1549" w="137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8"/>
            <p:cNvSpPr/>
            <p:nvPr/>
          </p:nvSpPr>
          <p:spPr>
            <a:xfrm>
              <a:off x="1060365" y="2185682"/>
              <a:ext cx="43840" cy="49568"/>
            </a:xfrm>
            <a:custGeom>
              <a:rect b="b" l="l" r="r" t="t"/>
              <a:pathLst>
                <a:path extrusionOk="0" h="1549" w="137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58"/>
          <p:cNvGrpSpPr/>
          <p:nvPr/>
        </p:nvGrpSpPr>
        <p:grpSpPr>
          <a:xfrm>
            <a:off x="1152143" y="2434446"/>
            <a:ext cx="286333" cy="286017"/>
            <a:chOff x="5246797" y="1500658"/>
            <a:chExt cx="347872" cy="347488"/>
          </a:xfrm>
        </p:grpSpPr>
        <p:sp>
          <p:nvSpPr>
            <p:cNvPr id="4722" name="Google Shape;4722;p58"/>
            <p:cNvSpPr/>
            <p:nvPr/>
          </p:nvSpPr>
          <p:spPr>
            <a:xfrm>
              <a:off x="5246797" y="1500658"/>
              <a:ext cx="347872" cy="347488"/>
            </a:xfrm>
            <a:custGeom>
              <a:rect b="b" l="l" r="r" t="t"/>
              <a:pathLst>
                <a:path extrusionOk="0" h="10859" w="10871">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8"/>
            <p:cNvSpPr/>
            <p:nvPr/>
          </p:nvSpPr>
          <p:spPr>
            <a:xfrm>
              <a:off x="5333677" y="1663346"/>
              <a:ext cx="43456" cy="48032"/>
            </a:xfrm>
            <a:custGeom>
              <a:rect b="b" l="l" r="r" t="t"/>
              <a:pathLst>
                <a:path extrusionOk="0" h="1501" w="1358">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8"/>
            <p:cNvSpPr/>
            <p:nvPr/>
          </p:nvSpPr>
          <p:spPr>
            <a:xfrm>
              <a:off x="546394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8"/>
            <p:cNvSpPr/>
            <p:nvPr/>
          </p:nvSpPr>
          <p:spPr>
            <a:xfrm>
              <a:off x="5365677" y="1730002"/>
              <a:ext cx="109760" cy="96064"/>
            </a:xfrm>
            <a:custGeom>
              <a:rect b="b" l="l" r="r" t="t"/>
              <a:pathLst>
                <a:path extrusionOk="0" h="3002" w="343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58"/>
          <p:cNvGrpSpPr/>
          <p:nvPr/>
        </p:nvGrpSpPr>
        <p:grpSpPr>
          <a:xfrm>
            <a:off x="5515375" y="2863254"/>
            <a:ext cx="294611" cy="292728"/>
            <a:chOff x="5796589" y="1500658"/>
            <a:chExt cx="349024" cy="346752"/>
          </a:xfrm>
        </p:grpSpPr>
        <p:sp>
          <p:nvSpPr>
            <p:cNvPr id="4727" name="Google Shape;4727;p58"/>
            <p:cNvSpPr/>
            <p:nvPr/>
          </p:nvSpPr>
          <p:spPr>
            <a:xfrm>
              <a:off x="6089933" y="1500658"/>
              <a:ext cx="11104" cy="20992"/>
            </a:xfrm>
            <a:custGeom>
              <a:rect b="b" l="l" r="r" t="t"/>
              <a:pathLst>
                <a:path extrusionOk="0" h="656" w="347">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58"/>
            <p:cNvGrpSpPr/>
            <p:nvPr/>
          </p:nvGrpSpPr>
          <p:grpSpPr>
            <a:xfrm>
              <a:off x="5796589" y="1500658"/>
              <a:ext cx="349024" cy="346752"/>
              <a:chOff x="5796589" y="1500658"/>
              <a:chExt cx="349024" cy="346752"/>
            </a:xfrm>
          </p:grpSpPr>
          <p:sp>
            <p:nvSpPr>
              <p:cNvPr id="4729" name="Google Shape;4729;p58"/>
              <p:cNvSpPr/>
              <p:nvPr/>
            </p:nvSpPr>
            <p:spPr>
              <a:xfrm>
                <a:off x="5893357" y="1544018"/>
                <a:ext cx="14496" cy="15328"/>
              </a:xfrm>
              <a:custGeom>
                <a:rect b="b" l="l" r="r" t="t"/>
                <a:pathLst>
                  <a:path extrusionOk="0" h="479" w="453">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8"/>
              <p:cNvSpPr/>
              <p:nvPr/>
            </p:nvSpPr>
            <p:spPr>
              <a:xfrm>
                <a:off x="5905165" y="1696114"/>
                <a:ext cx="32416" cy="37760"/>
              </a:xfrm>
              <a:custGeom>
                <a:rect b="b" l="l" r="r" t="t"/>
                <a:pathLst>
                  <a:path extrusionOk="0" h="1180" w="1013">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8"/>
              <p:cNvSpPr/>
              <p:nvPr/>
            </p:nvSpPr>
            <p:spPr>
              <a:xfrm>
                <a:off x="6003085" y="1696114"/>
                <a:ext cx="32416" cy="37760"/>
              </a:xfrm>
              <a:custGeom>
                <a:rect b="b" l="l" r="r" t="t"/>
                <a:pathLst>
                  <a:path extrusionOk="0" h="1180" w="1013">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8"/>
              <p:cNvSpPr/>
              <p:nvPr/>
            </p:nvSpPr>
            <p:spPr>
              <a:xfrm>
                <a:off x="5796589" y="1500658"/>
                <a:ext cx="349024" cy="346752"/>
              </a:xfrm>
              <a:custGeom>
                <a:rect b="b" l="l" r="r" t="t"/>
                <a:pathLst>
                  <a:path extrusionOk="0" h="10836" w="10907">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3" name="Google Shape;4733;p58"/>
          <p:cNvGrpSpPr/>
          <p:nvPr/>
        </p:nvGrpSpPr>
        <p:grpSpPr>
          <a:xfrm>
            <a:off x="5083938" y="2436480"/>
            <a:ext cx="286338" cy="281949"/>
            <a:chOff x="6895373" y="1502578"/>
            <a:chExt cx="348640" cy="343296"/>
          </a:xfrm>
        </p:grpSpPr>
        <p:sp>
          <p:nvSpPr>
            <p:cNvPr id="4734" name="Google Shape;4734;p58"/>
            <p:cNvSpPr/>
            <p:nvPr/>
          </p:nvSpPr>
          <p:spPr>
            <a:xfrm>
              <a:off x="6895373" y="1502578"/>
              <a:ext cx="348640" cy="343296"/>
            </a:xfrm>
            <a:custGeom>
              <a:rect b="b" l="l" r="r" t="t"/>
              <a:pathLst>
                <a:path extrusionOk="0" h="10728" w="10895">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8"/>
            <p:cNvSpPr/>
            <p:nvPr/>
          </p:nvSpPr>
          <p:spPr>
            <a:xfrm>
              <a:off x="6977677" y="1667154"/>
              <a:ext cx="48416" cy="59456"/>
            </a:xfrm>
            <a:custGeom>
              <a:rect b="b" l="l" r="r" t="t"/>
              <a:pathLst>
                <a:path extrusionOk="0" h="1858" w="1513">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8"/>
            <p:cNvSpPr/>
            <p:nvPr/>
          </p:nvSpPr>
          <p:spPr>
            <a:xfrm>
              <a:off x="7113709" y="1667154"/>
              <a:ext cx="48800" cy="59456"/>
            </a:xfrm>
            <a:custGeom>
              <a:rect b="b" l="l" r="r" t="t"/>
              <a:pathLst>
                <a:path extrusionOk="0" h="1858" w="1525">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58"/>
          <p:cNvGrpSpPr/>
          <p:nvPr/>
        </p:nvGrpSpPr>
        <p:grpSpPr>
          <a:xfrm>
            <a:off x="4650803" y="2436707"/>
            <a:ext cx="280909" cy="281495"/>
            <a:chOff x="2499405" y="1499890"/>
            <a:chExt cx="347488" cy="348256"/>
          </a:xfrm>
        </p:grpSpPr>
        <p:sp>
          <p:nvSpPr>
            <p:cNvPr id="4738" name="Google Shape;4738;p58"/>
            <p:cNvSpPr/>
            <p:nvPr/>
          </p:nvSpPr>
          <p:spPr>
            <a:xfrm>
              <a:off x="2634669" y="1725842"/>
              <a:ext cx="75840" cy="38496"/>
            </a:xfrm>
            <a:custGeom>
              <a:rect b="b" l="l" r="r" t="t"/>
              <a:pathLst>
                <a:path extrusionOk="0" h="1203" w="237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8"/>
            <p:cNvSpPr/>
            <p:nvPr/>
          </p:nvSpPr>
          <p:spPr>
            <a:xfrm>
              <a:off x="2596173" y="1658002"/>
              <a:ext cx="43456" cy="48416"/>
            </a:xfrm>
            <a:custGeom>
              <a:rect b="b" l="l" r="r" t="t"/>
              <a:pathLst>
                <a:path extrusionOk="0" h="1513" w="1358">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8"/>
            <p:cNvSpPr/>
            <p:nvPr/>
          </p:nvSpPr>
          <p:spPr>
            <a:xfrm>
              <a:off x="2705133" y="1658002"/>
              <a:ext cx="43488" cy="48416"/>
            </a:xfrm>
            <a:custGeom>
              <a:rect b="b" l="l" r="r" t="t"/>
              <a:pathLst>
                <a:path extrusionOk="0" h="1513" w="1359">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8"/>
            <p:cNvSpPr/>
            <p:nvPr/>
          </p:nvSpPr>
          <p:spPr>
            <a:xfrm>
              <a:off x="2499405" y="1499890"/>
              <a:ext cx="347488" cy="348256"/>
            </a:xfrm>
            <a:custGeom>
              <a:rect b="b" l="l" r="r" t="t"/>
              <a:pathLst>
                <a:path extrusionOk="0" h="10883" w="10859">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8"/>
            <p:cNvSpPr/>
            <p:nvPr/>
          </p:nvSpPr>
          <p:spPr>
            <a:xfrm>
              <a:off x="2667053" y="1609618"/>
              <a:ext cx="10688" cy="37760"/>
            </a:xfrm>
            <a:custGeom>
              <a:rect b="b" l="l" r="r" t="t"/>
              <a:pathLst>
                <a:path extrusionOk="0" h="1180" w="334">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58"/>
          <p:cNvGrpSpPr/>
          <p:nvPr/>
        </p:nvGrpSpPr>
        <p:grpSpPr>
          <a:xfrm>
            <a:off x="5084077" y="2032977"/>
            <a:ext cx="286059" cy="205663"/>
            <a:chOff x="6345613" y="1549874"/>
            <a:chExt cx="348640" cy="250656"/>
          </a:xfrm>
        </p:grpSpPr>
        <p:sp>
          <p:nvSpPr>
            <p:cNvPr id="4744" name="Google Shape;4744;p58"/>
            <p:cNvSpPr/>
            <p:nvPr/>
          </p:nvSpPr>
          <p:spPr>
            <a:xfrm>
              <a:off x="6405805" y="1685810"/>
              <a:ext cx="32416" cy="32416"/>
            </a:xfrm>
            <a:custGeom>
              <a:rect b="b" l="l" r="r" t="t"/>
              <a:pathLst>
                <a:path extrusionOk="0" h="1013" w="1013">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8"/>
            <p:cNvSpPr/>
            <p:nvPr/>
          </p:nvSpPr>
          <p:spPr>
            <a:xfrm>
              <a:off x="6345613" y="1549874"/>
              <a:ext cx="348640" cy="250656"/>
            </a:xfrm>
            <a:custGeom>
              <a:rect b="b" l="l" r="r" t="t"/>
              <a:pathLst>
                <a:path extrusionOk="0" h="7833" w="10895">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8"/>
            <p:cNvSpPr/>
            <p:nvPr/>
          </p:nvSpPr>
          <p:spPr>
            <a:xfrm>
              <a:off x="6472845" y="1588626"/>
              <a:ext cx="41952" cy="38944"/>
            </a:xfrm>
            <a:custGeom>
              <a:rect b="b" l="l" r="r" t="t"/>
              <a:pathLst>
                <a:path extrusionOk="0" h="1217" w="1311">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8"/>
            <p:cNvSpPr/>
            <p:nvPr/>
          </p:nvSpPr>
          <p:spPr>
            <a:xfrm>
              <a:off x="6528109" y="1592402"/>
              <a:ext cx="40800" cy="23360"/>
            </a:xfrm>
            <a:custGeom>
              <a:rect b="b" l="l" r="r" t="t"/>
              <a:pathLst>
                <a:path extrusionOk="0" h="730" w="1275">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8"/>
            <p:cNvSpPr/>
            <p:nvPr/>
          </p:nvSpPr>
          <p:spPr>
            <a:xfrm>
              <a:off x="6581453" y="1614994"/>
              <a:ext cx="38496" cy="11040"/>
            </a:xfrm>
            <a:custGeom>
              <a:rect b="b" l="l" r="r" t="t"/>
              <a:pathLst>
                <a:path extrusionOk="0" h="345" w="1203">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8"/>
            <p:cNvSpPr/>
            <p:nvPr/>
          </p:nvSpPr>
          <p:spPr>
            <a:xfrm>
              <a:off x="6634765" y="1648274"/>
              <a:ext cx="25184" cy="16992"/>
            </a:xfrm>
            <a:custGeom>
              <a:rect b="b" l="l" r="r" t="t"/>
              <a:pathLst>
                <a:path extrusionOk="0" h="531" w="787">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58"/>
          <p:cNvGrpSpPr/>
          <p:nvPr/>
        </p:nvGrpSpPr>
        <p:grpSpPr>
          <a:xfrm>
            <a:off x="7282629" y="1990556"/>
            <a:ext cx="254390" cy="290505"/>
            <a:chOff x="1133133" y="3351922"/>
            <a:chExt cx="313984" cy="358560"/>
          </a:xfrm>
        </p:grpSpPr>
        <p:sp>
          <p:nvSpPr>
            <p:cNvPr id="4751" name="Google Shape;4751;p58"/>
            <p:cNvSpPr/>
            <p:nvPr/>
          </p:nvSpPr>
          <p:spPr>
            <a:xfrm>
              <a:off x="1133133" y="3351922"/>
              <a:ext cx="313984" cy="358560"/>
            </a:xfrm>
            <a:custGeom>
              <a:rect b="b" l="l" r="r" t="t"/>
              <a:pathLst>
                <a:path extrusionOk="0" h="11205" w="9812">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8"/>
            <p:cNvSpPr/>
            <p:nvPr/>
          </p:nvSpPr>
          <p:spPr>
            <a:xfrm>
              <a:off x="1285549" y="3414418"/>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8"/>
            <p:cNvSpPr/>
            <p:nvPr/>
          </p:nvSpPr>
          <p:spPr>
            <a:xfrm>
              <a:off x="1285549" y="3459378"/>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8"/>
            <p:cNvSpPr/>
            <p:nvPr/>
          </p:nvSpPr>
          <p:spPr>
            <a:xfrm>
              <a:off x="1285549" y="3503954"/>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8"/>
            <p:cNvSpPr/>
            <p:nvPr/>
          </p:nvSpPr>
          <p:spPr>
            <a:xfrm>
              <a:off x="1167821" y="3498226"/>
              <a:ext cx="10688" cy="16416"/>
            </a:xfrm>
            <a:custGeom>
              <a:rect b="b" l="l" r="r" t="t"/>
              <a:pathLst>
                <a:path extrusionOk="0" h="513" w="334">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8"/>
            <p:cNvSpPr/>
            <p:nvPr/>
          </p:nvSpPr>
          <p:spPr>
            <a:xfrm>
              <a:off x="1167821" y="3537490"/>
              <a:ext cx="10688" cy="16032"/>
            </a:xfrm>
            <a:custGeom>
              <a:rect b="b" l="l" r="r" t="t"/>
              <a:pathLst>
                <a:path extrusionOk="0" h="501" w="334">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8"/>
            <p:cNvSpPr/>
            <p:nvPr/>
          </p:nvSpPr>
          <p:spPr>
            <a:xfrm>
              <a:off x="1167821" y="3577106"/>
              <a:ext cx="10688" cy="16032"/>
            </a:xfrm>
            <a:custGeom>
              <a:rect b="b" l="l" r="r" t="t"/>
              <a:pathLst>
                <a:path extrusionOk="0" h="501" w="334">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8"/>
            <p:cNvSpPr/>
            <p:nvPr/>
          </p:nvSpPr>
          <p:spPr>
            <a:xfrm>
              <a:off x="1402509" y="3493266"/>
              <a:ext cx="10688" cy="16064"/>
            </a:xfrm>
            <a:custGeom>
              <a:rect b="b" l="l" r="r" t="t"/>
              <a:pathLst>
                <a:path extrusionOk="0" h="502" w="334">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8"/>
            <p:cNvSpPr/>
            <p:nvPr/>
          </p:nvSpPr>
          <p:spPr>
            <a:xfrm>
              <a:off x="1393357" y="3526898"/>
              <a:ext cx="15648" cy="14432"/>
            </a:xfrm>
            <a:custGeom>
              <a:rect b="b" l="l" r="r" t="t"/>
              <a:pathLst>
                <a:path extrusionOk="0" h="451" w="489">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8"/>
            <p:cNvSpPr/>
            <p:nvPr/>
          </p:nvSpPr>
          <p:spPr>
            <a:xfrm>
              <a:off x="1402509" y="3453650"/>
              <a:ext cx="10688" cy="16032"/>
            </a:xfrm>
            <a:custGeom>
              <a:rect b="b" l="l" r="r" t="t"/>
              <a:pathLst>
                <a:path extrusionOk="0" h="501" w="334">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8"/>
            <p:cNvSpPr/>
            <p:nvPr/>
          </p:nvSpPr>
          <p:spPr>
            <a:xfrm>
              <a:off x="1171629" y="3612306"/>
              <a:ext cx="15264" cy="14752"/>
            </a:xfrm>
            <a:custGeom>
              <a:rect b="b" l="l" r="r" t="t"/>
              <a:pathLst>
                <a:path extrusionOk="0" h="461" w="477">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8"/>
            <p:cNvSpPr/>
            <p:nvPr/>
          </p:nvSpPr>
          <p:spPr>
            <a:xfrm>
              <a:off x="1285549" y="3548914"/>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8"/>
            <p:cNvSpPr/>
            <p:nvPr/>
          </p:nvSpPr>
          <p:spPr>
            <a:xfrm>
              <a:off x="1285549" y="3593490"/>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8"/>
            <p:cNvSpPr/>
            <p:nvPr/>
          </p:nvSpPr>
          <p:spPr>
            <a:xfrm>
              <a:off x="1285549" y="3638450"/>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8"/>
            <p:cNvSpPr/>
            <p:nvPr/>
          </p:nvSpPr>
          <p:spPr>
            <a:xfrm>
              <a:off x="1201325" y="3627026"/>
              <a:ext cx="16032" cy="10304"/>
            </a:xfrm>
            <a:custGeom>
              <a:rect b="b" l="l" r="r" t="t"/>
              <a:pathLst>
                <a:path extrusionOk="0" h="322" w="501">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8"/>
            <p:cNvSpPr/>
            <p:nvPr/>
          </p:nvSpPr>
          <p:spPr>
            <a:xfrm>
              <a:off x="1363629" y="3537490"/>
              <a:ext cx="16032" cy="10304"/>
            </a:xfrm>
            <a:custGeom>
              <a:rect b="b" l="l" r="r" t="t"/>
              <a:pathLst>
                <a:path extrusionOk="0" h="322" w="501">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7" name="Google Shape;4767;p58"/>
          <p:cNvSpPr/>
          <p:nvPr/>
        </p:nvSpPr>
        <p:spPr>
          <a:xfrm>
            <a:off x="2944003" y="2000308"/>
            <a:ext cx="200906" cy="271001"/>
          </a:xfrm>
          <a:custGeom>
            <a:rect b="b" l="l" r="r" t="t"/>
            <a:pathLst>
              <a:path extrusionOk="0" h="11085" w="8217">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8" name="Google Shape;4768;p58"/>
          <p:cNvGrpSpPr/>
          <p:nvPr/>
        </p:nvGrpSpPr>
        <p:grpSpPr>
          <a:xfrm>
            <a:off x="1613503" y="1994701"/>
            <a:ext cx="241305" cy="282215"/>
            <a:chOff x="2236525" y="3353202"/>
            <a:chExt cx="304832" cy="356512"/>
          </a:xfrm>
        </p:grpSpPr>
        <p:sp>
          <p:nvSpPr>
            <p:cNvPr id="4769" name="Google Shape;4769;p58"/>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8"/>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8"/>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58"/>
          <p:cNvGrpSpPr/>
          <p:nvPr/>
        </p:nvGrpSpPr>
        <p:grpSpPr>
          <a:xfrm>
            <a:off x="2068120" y="1996158"/>
            <a:ext cx="200895" cy="279300"/>
            <a:chOff x="3910637" y="3352690"/>
            <a:chExt cx="256800" cy="357024"/>
          </a:xfrm>
        </p:grpSpPr>
        <p:sp>
          <p:nvSpPr>
            <p:cNvPr id="4773" name="Google Shape;4773;p58"/>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8"/>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8"/>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58"/>
          <p:cNvGrpSpPr/>
          <p:nvPr/>
        </p:nvGrpSpPr>
        <p:grpSpPr>
          <a:xfrm>
            <a:off x="6390352" y="2862411"/>
            <a:ext cx="294388" cy="294414"/>
            <a:chOff x="6056429" y="3351922"/>
            <a:chExt cx="360064" cy="360096"/>
          </a:xfrm>
        </p:grpSpPr>
        <p:sp>
          <p:nvSpPr>
            <p:cNvPr id="4777" name="Google Shape;4777;p58"/>
            <p:cNvSpPr/>
            <p:nvPr/>
          </p:nvSpPr>
          <p:spPr>
            <a:xfrm>
              <a:off x="6056429" y="3351922"/>
              <a:ext cx="360064" cy="360096"/>
            </a:xfrm>
            <a:custGeom>
              <a:rect b="b" l="l" r="r" t="t"/>
              <a:pathLst>
                <a:path extrusionOk="0" h="11253" w="11252">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8"/>
            <p:cNvSpPr/>
            <p:nvPr/>
          </p:nvSpPr>
          <p:spPr>
            <a:xfrm>
              <a:off x="6311309" y="3392306"/>
              <a:ext cx="10688" cy="21760"/>
            </a:xfrm>
            <a:custGeom>
              <a:rect b="b" l="l" r="r" t="t"/>
              <a:pathLst>
                <a:path extrusionOk="0" h="680" w="334">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8"/>
            <p:cNvSpPr/>
            <p:nvPr/>
          </p:nvSpPr>
          <p:spPr>
            <a:xfrm>
              <a:off x="6153197" y="3649490"/>
              <a:ext cx="10688" cy="21760"/>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0" name="Google Shape;4780;p58"/>
          <p:cNvSpPr/>
          <p:nvPr/>
        </p:nvSpPr>
        <p:spPr>
          <a:xfrm>
            <a:off x="726042" y="1992105"/>
            <a:ext cx="266612" cy="287408"/>
          </a:xfrm>
          <a:custGeom>
            <a:rect b="b" l="l" r="r" t="t"/>
            <a:pathLst>
              <a:path extrusionOk="0" h="11181" w="10371">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58"/>
          <p:cNvGrpSpPr/>
          <p:nvPr/>
        </p:nvGrpSpPr>
        <p:grpSpPr>
          <a:xfrm>
            <a:off x="6833509" y="2006219"/>
            <a:ext cx="286355" cy="259179"/>
            <a:chOff x="4959533" y="3370226"/>
            <a:chExt cx="357408" cy="323488"/>
          </a:xfrm>
        </p:grpSpPr>
        <p:sp>
          <p:nvSpPr>
            <p:cNvPr id="4782" name="Google Shape;4782;p58"/>
            <p:cNvSpPr/>
            <p:nvPr/>
          </p:nvSpPr>
          <p:spPr>
            <a:xfrm>
              <a:off x="4959533" y="3370226"/>
              <a:ext cx="357408" cy="323488"/>
            </a:xfrm>
            <a:custGeom>
              <a:rect b="b" l="l" r="r" t="t"/>
              <a:pathLst>
                <a:path extrusionOk="0" h="10109" w="11169">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8"/>
            <p:cNvSpPr/>
            <p:nvPr/>
          </p:nvSpPr>
          <p:spPr>
            <a:xfrm>
              <a:off x="5055149" y="3409458"/>
              <a:ext cx="99840" cy="88416"/>
            </a:xfrm>
            <a:custGeom>
              <a:rect b="b" l="l" r="r" t="t"/>
              <a:pathLst>
                <a:path extrusionOk="0" h="2763" w="312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58"/>
          <p:cNvGrpSpPr/>
          <p:nvPr/>
        </p:nvGrpSpPr>
        <p:grpSpPr>
          <a:xfrm>
            <a:off x="7273443" y="2436441"/>
            <a:ext cx="272762" cy="282026"/>
            <a:chOff x="3316269" y="3352402"/>
            <a:chExt cx="344832" cy="356544"/>
          </a:xfrm>
        </p:grpSpPr>
        <p:sp>
          <p:nvSpPr>
            <p:cNvPr id="4785" name="Google Shape;4785;p58"/>
            <p:cNvSpPr/>
            <p:nvPr/>
          </p:nvSpPr>
          <p:spPr>
            <a:xfrm>
              <a:off x="3546381" y="3557138"/>
              <a:ext cx="19840" cy="16576"/>
            </a:xfrm>
            <a:custGeom>
              <a:rect b="b" l="l" r="r" t="t"/>
              <a:pathLst>
                <a:path extrusionOk="0" h="518" w="62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8"/>
            <p:cNvSpPr/>
            <p:nvPr/>
          </p:nvSpPr>
          <p:spPr>
            <a:xfrm>
              <a:off x="3449997" y="3423730"/>
              <a:ext cx="14496" cy="18144"/>
            </a:xfrm>
            <a:custGeom>
              <a:rect b="b" l="l" r="r" t="t"/>
              <a:pathLst>
                <a:path extrusionOk="0" h="567" w="453">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8"/>
            <p:cNvSpPr/>
            <p:nvPr/>
          </p:nvSpPr>
          <p:spPr>
            <a:xfrm>
              <a:off x="3316269" y="3352402"/>
              <a:ext cx="344832" cy="356544"/>
            </a:xfrm>
            <a:custGeom>
              <a:rect b="b" l="l" r="r" t="t"/>
              <a:pathLst>
                <a:path extrusionOk="0" h="11142" w="10776">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8" name="Google Shape;4788;p58"/>
          <p:cNvSpPr/>
          <p:nvPr/>
        </p:nvSpPr>
        <p:spPr>
          <a:xfrm>
            <a:off x="3771523" y="2024382"/>
            <a:ext cx="294375" cy="222853"/>
          </a:xfrm>
          <a:custGeom>
            <a:rect b="b" l="l" r="r" t="t"/>
            <a:pathLst>
              <a:path extrusionOk="0" h="394430" w="521017">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89" name="Google Shape;4789;p58"/>
          <p:cNvGrpSpPr/>
          <p:nvPr/>
        </p:nvGrpSpPr>
        <p:grpSpPr>
          <a:xfrm>
            <a:off x="4655172" y="1999806"/>
            <a:ext cx="272171" cy="272005"/>
            <a:chOff x="3375659" y="2803780"/>
            <a:chExt cx="468534" cy="468247"/>
          </a:xfrm>
        </p:grpSpPr>
        <p:sp>
          <p:nvSpPr>
            <p:cNvPr id="4790" name="Google Shape;4790;p58"/>
            <p:cNvSpPr/>
            <p:nvPr/>
          </p:nvSpPr>
          <p:spPr>
            <a:xfrm>
              <a:off x="3424903" y="2803780"/>
              <a:ext cx="225456" cy="113346"/>
            </a:xfrm>
            <a:custGeom>
              <a:rect b="b" l="l" r="r" t="t"/>
              <a:pathLst>
                <a:path extrusionOk="0" h="113346" w="225456">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1" name="Google Shape;4791;p58"/>
            <p:cNvSpPr/>
            <p:nvPr/>
          </p:nvSpPr>
          <p:spPr>
            <a:xfrm>
              <a:off x="3375659" y="2953608"/>
              <a:ext cx="468534" cy="318419"/>
            </a:xfrm>
            <a:custGeom>
              <a:rect b="b" l="l" r="r" t="t"/>
              <a:pathLst>
                <a:path extrusionOk="0" h="318419" w="468534">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2" name="Google Shape;4792;p58"/>
            <p:cNvSpPr/>
            <p:nvPr/>
          </p:nvSpPr>
          <p:spPr>
            <a:xfrm>
              <a:off x="3658932" y="3012281"/>
              <a:ext cx="13716" cy="188594"/>
            </a:xfrm>
            <a:custGeom>
              <a:rect b="b" l="l" r="r" t="t"/>
              <a:pathLst>
                <a:path extrusionOk="0" h="188594" w="13716">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93" name="Google Shape;4793;p58"/>
          <p:cNvGrpSpPr/>
          <p:nvPr/>
        </p:nvGrpSpPr>
        <p:grpSpPr>
          <a:xfrm>
            <a:off x="5999639" y="1993430"/>
            <a:ext cx="200888" cy="284756"/>
            <a:chOff x="4079366" y="2807574"/>
            <a:chExt cx="327659" cy="464453"/>
          </a:xfrm>
        </p:grpSpPr>
        <p:sp>
          <p:nvSpPr>
            <p:cNvPr id="4794" name="Google Shape;4794;p58"/>
            <p:cNvSpPr/>
            <p:nvPr/>
          </p:nvSpPr>
          <p:spPr>
            <a:xfrm>
              <a:off x="4292611" y="3057525"/>
              <a:ext cx="54312" cy="155162"/>
            </a:xfrm>
            <a:custGeom>
              <a:rect b="b" l="l" r="r" t="t"/>
              <a:pathLst>
                <a:path extrusionOk="0" h="155162" w="54312">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5" name="Google Shape;4795;p58"/>
            <p:cNvSpPr/>
            <p:nvPr/>
          </p:nvSpPr>
          <p:spPr>
            <a:xfrm>
              <a:off x="4079366" y="2807574"/>
              <a:ext cx="327659" cy="464453"/>
            </a:xfrm>
            <a:custGeom>
              <a:rect b="b" l="l" r="r" t="t"/>
              <a:pathLst>
                <a:path extrusionOk="0" h="464453" w="327659">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6" name="Google Shape;4796;p58"/>
            <p:cNvSpPr/>
            <p:nvPr/>
          </p:nvSpPr>
          <p:spPr>
            <a:xfrm>
              <a:off x="4252901" y="3114560"/>
              <a:ext cx="132903" cy="157277"/>
            </a:xfrm>
            <a:custGeom>
              <a:rect b="b" l="l" r="r" t="t"/>
              <a:pathLst>
                <a:path extrusionOk="0" h="157277" w="132903">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97" name="Google Shape;4797;p58"/>
          <p:cNvGrpSpPr/>
          <p:nvPr/>
        </p:nvGrpSpPr>
        <p:grpSpPr>
          <a:xfrm>
            <a:off x="6405248" y="1988424"/>
            <a:ext cx="264596" cy="294769"/>
            <a:chOff x="4642103" y="2784941"/>
            <a:chExt cx="421667" cy="469751"/>
          </a:xfrm>
        </p:grpSpPr>
        <p:sp>
          <p:nvSpPr>
            <p:cNvPr id="4798" name="Google Shape;4798;p58"/>
            <p:cNvSpPr/>
            <p:nvPr/>
          </p:nvSpPr>
          <p:spPr>
            <a:xfrm>
              <a:off x="4642103" y="2904890"/>
              <a:ext cx="396525" cy="349802"/>
            </a:xfrm>
            <a:custGeom>
              <a:rect b="b" l="l" r="r" t="t"/>
              <a:pathLst>
                <a:path extrusionOk="0" h="349802" w="396525">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9" name="Google Shape;4799;p58"/>
            <p:cNvSpPr/>
            <p:nvPr/>
          </p:nvSpPr>
          <p:spPr>
            <a:xfrm>
              <a:off x="4850824" y="2904795"/>
              <a:ext cx="156487" cy="57289"/>
            </a:xfrm>
            <a:custGeom>
              <a:rect b="b" l="l" r="r" t="t"/>
              <a:pathLst>
                <a:path extrusionOk="0" h="57289" w="156487">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0" name="Google Shape;4800;p58"/>
            <p:cNvSpPr/>
            <p:nvPr/>
          </p:nvSpPr>
          <p:spPr>
            <a:xfrm>
              <a:off x="4792884" y="2784941"/>
              <a:ext cx="270886" cy="183524"/>
            </a:xfrm>
            <a:custGeom>
              <a:rect b="b" l="l" r="r" t="t"/>
              <a:pathLst>
                <a:path extrusionOk="0" h="183524" w="270886">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01" name="Google Shape;4801;p58"/>
          <p:cNvGrpSpPr/>
          <p:nvPr/>
        </p:nvGrpSpPr>
        <p:grpSpPr>
          <a:xfrm>
            <a:off x="7707090" y="1992664"/>
            <a:ext cx="286343" cy="286289"/>
            <a:chOff x="5243988" y="2762345"/>
            <a:chExt cx="506443" cy="506348"/>
          </a:xfrm>
        </p:grpSpPr>
        <p:sp>
          <p:nvSpPr>
            <p:cNvPr id="4802" name="Google Shape;4802;p58"/>
            <p:cNvSpPr/>
            <p:nvPr/>
          </p:nvSpPr>
          <p:spPr>
            <a:xfrm>
              <a:off x="5292375" y="3168586"/>
              <a:ext cx="62102" cy="14859"/>
            </a:xfrm>
            <a:custGeom>
              <a:rect b="b" l="l" r="r" t="t"/>
              <a:pathLst>
                <a:path extrusionOk="0" h="14859" w="62102">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3" name="Google Shape;4803;p58"/>
            <p:cNvSpPr/>
            <p:nvPr/>
          </p:nvSpPr>
          <p:spPr>
            <a:xfrm>
              <a:off x="5369432" y="3168586"/>
              <a:ext cx="32480" cy="14859"/>
            </a:xfrm>
            <a:custGeom>
              <a:rect b="b" l="l" r="r" t="t"/>
              <a:pathLst>
                <a:path extrusionOk="0" h="14859" w="3248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4" name="Google Shape;4804;p58"/>
            <p:cNvSpPr/>
            <p:nvPr/>
          </p:nvSpPr>
          <p:spPr>
            <a:xfrm>
              <a:off x="5465349" y="3208210"/>
              <a:ext cx="35433" cy="14859"/>
            </a:xfrm>
            <a:custGeom>
              <a:rect b="b" l="l" r="r" t="t"/>
              <a:pathLst>
                <a:path extrusionOk="0" h="14859" w="35433">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5" name="Google Shape;4805;p58"/>
            <p:cNvSpPr/>
            <p:nvPr/>
          </p:nvSpPr>
          <p:spPr>
            <a:xfrm>
              <a:off x="5361526" y="3208210"/>
              <a:ext cx="88772" cy="14859"/>
            </a:xfrm>
            <a:custGeom>
              <a:rect b="b" l="l" r="r" t="t"/>
              <a:pathLst>
                <a:path extrusionOk="0" h="14859" w="88772">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6" name="Google Shape;4806;p58"/>
            <p:cNvSpPr/>
            <p:nvPr/>
          </p:nvSpPr>
          <p:spPr>
            <a:xfrm>
              <a:off x="5552121" y="3168586"/>
              <a:ext cx="81915" cy="14859"/>
            </a:xfrm>
            <a:custGeom>
              <a:rect b="b" l="l" r="r" t="t"/>
              <a:pathLst>
                <a:path extrusionOk="0" h="14859" w="81915">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7" name="Google Shape;4807;p58"/>
            <p:cNvSpPr/>
            <p:nvPr/>
          </p:nvSpPr>
          <p:spPr>
            <a:xfrm>
              <a:off x="5494781" y="3168586"/>
              <a:ext cx="42386" cy="14859"/>
            </a:xfrm>
            <a:custGeom>
              <a:rect b="b" l="l" r="r" t="t"/>
              <a:pathLst>
                <a:path extrusionOk="0" h="14859" w="42386">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8" name="Google Shape;4808;p58"/>
            <p:cNvSpPr/>
            <p:nvPr/>
          </p:nvSpPr>
          <p:spPr>
            <a:xfrm>
              <a:off x="5575362" y="3208210"/>
              <a:ext cx="117824" cy="14859"/>
            </a:xfrm>
            <a:custGeom>
              <a:rect b="b" l="l" r="r" t="t"/>
              <a:pathLst>
                <a:path extrusionOk="0" h="14859" w="117824">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9" name="Google Shape;4809;p58"/>
            <p:cNvSpPr/>
            <p:nvPr/>
          </p:nvSpPr>
          <p:spPr>
            <a:xfrm>
              <a:off x="5645086" y="3253835"/>
              <a:ext cx="105251" cy="14858"/>
            </a:xfrm>
            <a:custGeom>
              <a:rect b="b" l="l" r="r" t="t"/>
              <a:pathLst>
                <a:path extrusionOk="0" h="14858" w="105251">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0" name="Google Shape;4810;p58"/>
            <p:cNvSpPr/>
            <p:nvPr/>
          </p:nvSpPr>
          <p:spPr>
            <a:xfrm>
              <a:off x="5243988" y="3104197"/>
              <a:ext cx="506349" cy="34670"/>
            </a:xfrm>
            <a:custGeom>
              <a:rect b="b" l="l" r="r" t="t"/>
              <a:pathLst>
                <a:path extrusionOk="0" h="34670" w="506349">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1" name="Google Shape;4811;p58"/>
            <p:cNvSpPr/>
            <p:nvPr/>
          </p:nvSpPr>
          <p:spPr>
            <a:xfrm>
              <a:off x="5244178" y="3253835"/>
              <a:ext cx="381380" cy="14858"/>
            </a:xfrm>
            <a:custGeom>
              <a:rect b="b" l="l" r="r" t="t"/>
              <a:pathLst>
                <a:path extrusionOk="0" h="14858" w="38138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2" name="Google Shape;4812;p58"/>
            <p:cNvSpPr/>
            <p:nvPr/>
          </p:nvSpPr>
          <p:spPr>
            <a:xfrm>
              <a:off x="5244273" y="2842545"/>
              <a:ext cx="506158" cy="246887"/>
            </a:xfrm>
            <a:custGeom>
              <a:rect b="b" l="l" r="r" t="t"/>
              <a:pathLst>
                <a:path extrusionOk="0" h="246887" w="506158">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3" name="Google Shape;4813;p58"/>
            <p:cNvSpPr/>
            <p:nvPr/>
          </p:nvSpPr>
          <p:spPr>
            <a:xfrm>
              <a:off x="5321045" y="2809684"/>
              <a:ext cx="61721" cy="61722"/>
            </a:xfrm>
            <a:custGeom>
              <a:rect b="b" l="l" r="r" t="t"/>
              <a:pathLst>
                <a:path extrusionOk="0" h="61722" w="61721">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4" name="Google Shape;4814;p58"/>
            <p:cNvSpPr/>
            <p:nvPr/>
          </p:nvSpPr>
          <p:spPr>
            <a:xfrm>
              <a:off x="5344477" y="2886265"/>
              <a:ext cx="14858" cy="32480"/>
            </a:xfrm>
            <a:custGeom>
              <a:rect b="b" l="l" r="r" t="t"/>
              <a:pathLst>
                <a:path extrusionOk="0" h="32480" w="14858">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5" name="Google Shape;4815;p58"/>
            <p:cNvSpPr/>
            <p:nvPr/>
          </p:nvSpPr>
          <p:spPr>
            <a:xfrm>
              <a:off x="5344477" y="2762345"/>
              <a:ext cx="14858" cy="32480"/>
            </a:xfrm>
            <a:custGeom>
              <a:rect b="b" l="l" r="r" t="t"/>
              <a:pathLst>
                <a:path extrusionOk="0" h="32480" w="14858">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6" name="Google Shape;4816;p58"/>
            <p:cNvSpPr/>
            <p:nvPr/>
          </p:nvSpPr>
          <p:spPr>
            <a:xfrm>
              <a:off x="5273801" y="2833115"/>
              <a:ext cx="32480" cy="14859"/>
            </a:xfrm>
            <a:custGeom>
              <a:rect b="b" l="l" r="r" t="t"/>
              <a:pathLst>
                <a:path extrusionOk="0" h="14859" w="3248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7" name="Google Shape;4817;p58"/>
            <p:cNvSpPr/>
            <p:nvPr/>
          </p:nvSpPr>
          <p:spPr>
            <a:xfrm>
              <a:off x="5397531" y="2833115"/>
              <a:ext cx="32479" cy="14859"/>
            </a:xfrm>
            <a:custGeom>
              <a:rect b="b" l="l" r="r" t="t"/>
              <a:pathLst>
                <a:path extrusionOk="0" h="14859" w="32479">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8" name="Google Shape;4818;p58"/>
            <p:cNvSpPr/>
            <p:nvPr/>
          </p:nvSpPr>
          <p:spPr>
            <a:xfrm>
              <a:off x="5294518" y="2870692"/>
              <a:ext cx="27241" cy="27289"/>
            </a:xfrm>
            <a:custGeom>
              <a:rect b="b" l="l" r="r" t="t"/>
              <a:pathLst>
                <a:path extrusionOk="0" h="27289" w="27241">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9" name="Google Shape;4819;p58"/>
            <p:cNvSpPr/>
            <p:nvPr/>
          </p:nvSpPr>
          <p:spPr>
            <a:xfrm>
              <a:off x="5382053" y="2783062"/>
              <a:ext cx="27241" cy="27289"/>
            </a:xfrm>
            <a:custGeom>
              <a:rect b="b" l="l" r="r" t="t"/>
              <a:pathLst>
                <a:path extrusionOk="0" h="27289" w="27241">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0" name="Google Shape;4820;p58"/>
            <p:cNvSpPr/>
            <p:nvPr/>
          </p:nvSpPr>
          <p:spPr>
            <a:xfrm>
              <a:off x="5294518" y="2783157"/>
              <a:ext cx="27241" cy="27289"/>
            </a:xfrm>
            <a:custGeom>
              <a:rect b="b" l="l" r="r" t="t"/>
              <a:pathLst>
                <a:path extrusionOk="0" h="27289" w="27241">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1" name="Google Shape;4821;p58"/>
            <p:cNvSpPr/>
            <p:nvPr/>
          </p:nvSpPr>
          <p:spPr>
            <a:xfrm>
              <a:off x="5382053" y="2870692"/>
              <a:ext cx="27241" cy="27289"/>
            </a:xfrm>
            <a:custGeom>
              <a:rect b="b" l="l" r="r" t="t"/>
              <a:pathLst>
                <a:path extrusionOk="0" h="27289" w="27241">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22" name="Google Shape;4822;p58"/>
          <p:cNvGrpSpPr/>
          <p:nvPr/>
        </p:nvGrpSpPr>
        <p:grpSpPr>
          <a:xfrm>
            <a:off x="741579" y="2431963"/>
            <a:ext cx="235538" cy="290982"/>
            <a:chOff x="5930931" y="2838259"/>
            <a:chExt cx="345566" cy="426910"/>
          </a:xfrm>
        </p:grpSpPr>
        <p:sp>
          <p:nvSpPr>
            <p:cNvPr id="4823" name="Google Shape;4823;p58"/>
            <p:cNvSpPr/>
            <p:nvPr/>
          </p:nvSpPr>
          <p:spPr>
            <a:xfrm>
              <a:off x="6020942"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4" name="Google Shape;4824;p58"/>
            <p:cNvSpPr/>
            <p:nvPr/>
          </p:nvSpPr>
          <p:spPr>
            <a:xfrm>
              <a:off x="6147720"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5" name="Google Shape;4825;p58"/>
            <p:cNvSpPr/>
            <p:nvPr/>
          </p:nvSpPr>
          <p:spPr>
            <a:xfrm>
              <a:off x="5930931" y="3071145"/>
              <a:ext cx="345090" cy="194024"/>
            </a:xfrm>
            <a:custGeom>
              <a:rect b="b" l="l" r="r" t="t"/>
              <a:pathLst>
                <a:path extrusionOk="0" h="194024" w="34509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6" name="Google Shape;4826;p58"/>
            <p:cNvSpPr/>
            <p:nvPr/>
          </p:nvSpPr>
          <p:spPr>
            <a:xfrm>
              <a:off x="5931121" y="2838259"/>
              <a:ext cx="345376" cy="340233"/>
            </a:xfrm>
            <a:custGeom>
              <a:rect b="b" l="l" r="r" t="t"/>
              <a:pathLst>
                <a:path extrusionOk="0" h="340233" w="345376">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7" name="Google Shape;4827;p58"/>
            <p:cNvSpPr/>
            <p:nvPr/>
          </p:nvSpPr>
          <p:spPr>
            <a:xfrm>
              <a:off x="5967412" y="3053429"/>
              <a:ext cx="272224" cy="179641"/>
            </a:xfrm>
            <a:custGeom>
              <a:rect b="b" l="l" r="r" t="t"/>
              <a:pathLst>
                <a:path extrusionOk="0" h="179641" w="272224">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8" name="Google Shape;4828;p58"/>
            <p:cNvSpPr/>
            <p:nvPr/>
          </p:nvSpPr>
          <p:spPr>
            <a:xfrm>
              <a:off x="6072091" y="3078384"/>
              <a:ext cx="63246" cy="46863"/>
            </a:xfrm>
            <a:custGeom>
              <a:rect b="b" l="l" r="r" t="t"/>
              <a:pathLst>
                <a:path extrusionOk="0" h="46863" w="63246">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29" name="Google Shape;4829;p58"/>
          <p:cNvGrpSpPr/>
          <p:nvPr/>
        </p:nvGrpSpPr>
        <p:grpSpPr>
          <a:xfrm>
            <a:off x="2021371" y="2447288"/>
            <a:ext cx="294392" cy="260333"/>
            <a:chOff x="6410514" y="2827010"/>
            <a:chExt cx="482610" cy="426776"/>
          </a:xfrm>
        </p:grpSpPr>
        <p:sp>
          <p:nvSpPr>
            <p:cNvPr id="4830" name="Google Shape;4830;p58"/>
            <p:cNvSpPr/>
            <p:nvPr/>
          </p:nvSpPr>
          <p:spPr>
            <a:xfrm>
              <a:off x="6410514" y="2827010"/>
              <a:ext cx="482610" cy="426776"/>
            </a:xfrm>
            <a:custGeom>
              <a:rect b="b" l="l" r="r" t="t"/>
              <a:pathLst>
                <a:path extrusionOk="0" h="426776" w="48261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1" name="Google Shape;4831;p58"/>
            <p:cNvSpPr/>
            <p:nvPr/>
          </p:nvSpPr>
          <p:spPr>
            <a:xfrm>
              <a:off x="6510203" y="2962323"/>
              <a:ext cx="75782" cy="42853"/>
            </a:xfrm>
            <a:custGeom>
              <a:rect b="b" l="l" r="r" t="t"/>
              <a:pathLst>
                <a:path extrusionOk="0" h="42853" w="75782">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2" name="Google Shape;4832;p58"/>
            <p:cNvSpPr/>
            <p:nvPr/>
          </p:nvSpPr>
          <p:spPr>
            <a:xfrm>
              <a:off x="6717039" y="2962570"/>
              <a:ext cx="75181" cy="42566"/>
            </a:xfrm>
            <a:custGeom>
              <a:rect b="b" l="l" r="r" t="t"/>
              <a:pathLst>
                <a:path extrusionOk="0" h="42566" w="75181">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33" name="Google Shape;4833;p58"/>
          <p:cNvGrpSpPr/>
          <p:nvPr/>
        </p:nvGrpSpPr>
        <p:grpSpPr>
          <a:xfrm>
            <a:off x="2901271" y="2434311"/>
            <a:ext cx="286370" cy="286287"/>
            <a:chOff x="7074187" y="2821019"/>
            <a:chExt cx="473261" cy="473201"/>
          </a:xfrm>
        </p:grpSpPr>
        <p:sp>
          <p:nvSpPr>
            <p:cNvPr id="4834" name="Google Shape;4834;p58"/>
            <p:cNvSpPr/>
            <p:nvPr/>
          </p:nvSpPr>
          <p:spPr>
            <a:xfrm>
              <a:off x="7103053" y="3059310"/>
              <a:ext cx="205978" cy="206049"/>
            </a:xfrm>
            <a:custGeom>
              <a:rect b="b" l="l" r="r" t="t"/>
              <a:pathLst>
                <a:path extrusionOk="0" h="206049" w="205978">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5" name="Google Shape;4835;p58"/>
            <p:cNvSpPr/>
            <p:nvPr/>
          </p:nvSpPr>
          <p:spPr>
            <a:xfrm>
              <a:off x="7218116" y="3052548"/>
              <a:ext cx="97678" cy="97655"/>
            </a:xfrm>
            <a:custGeom>
              <a:rect b="b" l="l" r="r" t="t"/>
              <a:pathLst>
                <a:path extrusionOk="0" h="97655" w="97678">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6" name="Google Shape;4836;p58"/>
            <p:cNvSpPr/>
            <p:nvPr/>
          </p:nvSpPr>
          <p:spPr>
            <a:xfrm>
              <a:off x="7285171" y="3030069"/>
              <a:ext cx="53101" cy="53078"/>
            </a:xfrm>
            <a:custGeom>
              <a:rect b="b" l="l" r="r" t="t"/>
              <a:pathLst>
                <a:path extrusionOk="0" h="53078" w="53101">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7" name="Google Shape;4837;p58"/>
            <p:cNvSpPr/>
            <p:nvPr/>
          </p:nvSpPr>
          <p:spPr>
            <a:xfrm>
              <a:off x="7074187" y="2821019"/>
              <a:ext cx="473261" cy="473201"/>
            </a:xfrm>
            <a:custGeom>
              <a:rect b="b" l="l" r="r" t="t"/>
              <a:pathLst>
                <a:path extrusionOk="0" h="473201" w="473261">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38" name="Google Shape;4838;p58"/>
          <p:cNvGrpSpPr/>
          <p:nvPr/>
        </p:nvGrpSpPr>
        <p:grpSpPr>
          <a:xfrm>
            <a:off x="3784900" y="2431822"/>
            <a:ext cx="267621" cy="291265"/>
            <a:chOff x="7728282" y="2752760"/>
            <a:chExt cx="500133" cy="544318"/>
          </a:xfrm>
        </p:grpSpPr>
        <p:sp>
          <p:nvSpPr>
            <p:cNvPr id="4839" name="Google Shape;4839;p58"/>
            <p:cNvSpPr/>
            <p:nvPr/>
          </p:nvSpPr>
          <p:spPr>
            <a:xfrm>
              <a:off x="8102535" y="2797492"/>
              <a:ext cx="16002" cy="16002"/>
            </a:xfrm>
            <a:custGeom>
              <a:rect b="b" l="l" r="r" t="t"/>
              <a:pathLst>
                <a:path extrusionOk="0" h="16002" w="16002">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0" name="Google Shape;4840;p58"/>
            <p:cNvSpPr/>
            <p:nvPr/>
          </p:nvSpPr>
          <p:spPr>
            <a:xfrm>
              <a:off x="7728282" y="2752760"/>
              <a:ext cx="500133" cy="544318"/>
            </a:xfrm>
            <a:custGeom>
              <a:rect b="b" l="l" r="r" t="t"/>
              <a:pathLst>
                <a:path extrusionOk="0" h="544318" w="500133">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41" name="Google Shape;4841;p58"/>
          <p:cNvGrpSpPr/>
          <p:nvPr/>
        </p:nvGrpSpPr>
        <p:grpSpPr>
          <a:xfrm>
            <a:off x="5952902" y="2438525"/>
            <a:ext cx="294361" cy="277859"/>
            <a:chOff x="8345349" y="2840924"/>
            <a:chExt cx="505948" cy="477585"/>
          </a:xfrm>
        </p:grpSpPr>
        <p:sp>
          <p:nvSpPr>
            <p:cNvPr id="4842" name="Google Shape;4842;p58"/>
            <p:cNvSpPr/>
            <p:nvPr/>
          </p:nvSpPr>
          <p:spPr>
            <a:xfrm>
              <a:off x="8345349" y="2840924"/>
              <a:ext cx="505948" cy="477585"/>
            </a:xfrm>
            <a:custGeom>
              <a:rect b="b" l="l" r="r" t="t"/>
              <a:pathLst>
                <a:path extrusionOk="0" h="477585" w="505948">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3" name="Google Shape;4843;p58"/>
            <p:cNvSpPr/>
            <p:nvPr/>
          </p:nvSpPr>
          <p:spPr>
            <a:xfrm>
              <a:off x="8756683" y="2923287"/>
              <a:ext cx="59875" cy="59942"/>
            </a:xfrm>
            <a:custGeom>
              <a:rect b="b" l="l" r="r" t="t"/>
              <a:pathLst>
                <a:path extrusionOk="0" h="59942" w="59875">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4" name="Google Shape;4844;p58"/>
            <p:cNvSpPr/>
            <p:nvPr/>
          </p:nvSpPr>
          <p:spPr>
            <a:xfrm>
              <a:off x="8379930" y="3209766"/>
              <a:ext cx="87761" cy="66356"/>
            </a:xfrm>
            <a:custGeom>
              <a:rect b="b" l="l" r="r" t="t"/>
              <a:pathLst>
                <a:path extrusionOk="0" h="66356" w="87761">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5" name="Google Shape;4845;p58"/>
            <p:cNvSpPr/>
            <p:nvPr/>
          </p:nvSpPr>
          <p:spPr>
            <a:xfrm>
              <a:off x="8740330" y="289236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6" name="Google Shape;4846;p58"/>
            <p:cNvSpPr/>
            <p:nvPr/>
          </p:nvSpPr>
          <p:spPr>
            <a:xfrm>
              <a:off x="8706421" y="288293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7" name="Google Shape;4847;p58"/>
            <p:cNvSpPr/>
            <p:nvPr/>
          </p:nvSpPr>
          <p:spPr>
            <a:xfrm>
              <a:off x="8805385" y="3008661"/>
              <a:ext cx="14858" cy="14859"/>
            </a:xfrm>
            <a:custGeom>
              <a:rect b="b" l="l" r="r" t="t"/>
              <a:pathLst>
                <a:path extrusionOk="0" h="14859" w="14858">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48" name="Google Shape;4848;p58"/>
          <p:cNvGrpSpPr/>
          <p:nvPr/>
        </p:nvGrpSpPr>
        <p:grpSpPr>
          <a:xfrm>
            <a:off x="7707078" y="2434277"/>
            <a:ext cx="286368" cy="286355"/>
            <a:chOff x="9062809" y="2809494"/>
            <a:chExt cx="438005" cy="438053"/>
          </a:xfrm>
        </p:grpSpPr>
        <p:sp>
          <p:nvSpPr>
            <p:cNvPr id="4849" name="Google Shape;4849;p58"/>
            <p:cNvSpPr/>
            <p:nvPr/>
          </p:nvSpPr>
          <p:spPr>
            <a:xfrm>
              <a:off x="9418271" y="3052810"/>
              <a:ext cx="82528" cy="26622"/>
            </a:xfrm>
            <a:custGeom>
              <a:rect b="b" l="l" r="r" t="t"/>
              <a:pathLst>
                <a:path extrusionOk="0" h="26622" w="82528">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0" name="Google Shape;4850;p58"/>
            <p:cNvSpPr/>
            <p:nvPr/>
          </p:nvSpPr>
          <p:spPr>
            <a:xfrm>
              <a:off x="9063037" y="2809494"/>
              <a:ext cx="437757" cy="303085"/>
            </a:xfrm>
            <a:custGeom>
              <a:rect b="b" l="l" r="r" t="t"/>
              <a:pathLst>
                <a:path extrusionOk="0" h="303085" w="437757">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1" name="Google Shape;4851;p58"/>
            <p:cNvSpPr/>
            <p:nvPr/>
          </p:nvSpPr>
          <p:spPr>
            <a:xfrm>
              <a:off x="9063013" y="3234689"/>
              <a:ext cx="437720" cy="12858"/>
            </a:xfrm>
            <a:custGeom>
              <a:rect b="b" l="l" r="r" t="t"/>
              <a:pathLst>
                <a:path extrusionOk="0" h="12858" w="43772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2" name="Google Shape;4852;p58"/>
            <p:cNvSpPr/>
            <p:nvPr/>
          </p:nvSpPr>
          <p:spPr>
            <a:xfrm>
              <a:off x="9062809" y="3079359"/>
              <a:ext cx="438005" cy="113040"/>
            </a:xfrm>
            <a:custGeom>
              <a:rect b="b" l="l" r="r" t="t"/>
              <a:pathLst>
                <a:path extrusionOk="0" h="113040" w="438005">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53" name="Google Shape;4853;p58"/>
          <p:cNvGrpSpPr/>
          <p:nvPr/>
        </p:nvGrpSpPr>
        <p:grpSpPr>
          <a:xfrm>
            <a:off x="8145441" y="2453754"/>
            <a:ext cx="281189" cy="247401"/>
            <a:chOff x="2691097" y="3631310"/>
            <a:chExt cx="470058" cy="413575"/>
          </a:xfrm>
        </p:grpSpPr>
        <p:sp>
          <p:nvSpPr>
            <p:cNvPr id="4854" name="Google Shape;4854;p58"/>
            <p:cNvSpPr/>
            <p:nvPr/>
          </p:nvSpPr>
          <p:spPr>
            <a:xfrm>
              <a:off x="2691097" y="3631310"/>
              <a:ext cx="470058" cy="413575"/>
            </a:xfrm>
            <a:custGeom>
              <a:rect b="b" l="l" r="r" t="t"/>
              <a:pathLst>
                <a:path extrusionOk="0" h="413575" w="470058">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5" name="Google Shape;4855;p58"/>
            <p:cNvSpPr/>
            <p:nvPr/>
          </p:nvSpPr>
          <p:spPr>
            <a:xfrm>
              <a:off x="2815055" y="3815129"/>
              <a:ext cx="20346" cy="47734"/>
            </a:xfrm>
            <a:custGeom>
              <a:rect b="b" l="l" r="r" t="t"/>
              <a:pathLst>
                <a:path extrusionOk="0" h="47734" w="20346">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6" name="Google Shape;4856;p58"/>
            <p:cNvSpPr/>
            <p:nvPr/>
          </p:nvSpPr>
          <p:spPr>
            <a:xfrm>
              <a:off x="2849009" y="3924953"/>
              <a:ext cx="28478" cy="41065"/>
            </a:xfrm>
            <a:custGeom>
              <a:rect b="b" l="l" r="r" t="t"/>
              <a:pathLst>
                <a:path extrusionOk="0" h="41065" w="28478">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7" name="Google Shape;4857;p58"/>
            <p:cNvSpPr/>
            <p:nvPr/>
          </p:nvSpPr>
          <p:spPr>
            <a:xfrm>
              <a:off x="2966306" y="3961348"/>
              <a:ext cx="65546" cy="18958"/>
            </a:xfrm>
            <a:custGeom>
              <a:rect b="b" l="l" r="r" t="t"/>
              <a:pathLst>
                <a:path extrusionOk="0" h="18958" w="65546">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8" name="Google Shape;4858;p58"/>
            <p:cNvSpPr/>
            <p:nvPr/>
          </p:nvSpPr>
          <p:spPr>
            <a:xfrm>
              <a:off x="2924480" y="3986935"/>
              <a:ext cx="49268" cy="25566"/>
            </a:xfrm>
            <a:custGeom>
              <a:rect b="b" l="l" r="r" t="t"/>
              <a:pathLst>
                <a:path extrusionOk="0" h="25566" w="49268">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59" name="Google Shape;4859;p58"/>
          <p:cNvSpPr/>
          <p:nvPr/>
        </p:nvSpPr>
        <p:spPr>
          <a:xfrm>
            <a:off x="1152054" y="2866362"/>
            <a:ext cx="286511" cy="286512"/>
          </a:xfrm>
          <a:custGeom>
            <a:rect b="b" l="l" r="r" t="t"/>
            <a:pathLst>
              <a:path extrusionOk="0" h="487680" w="487679">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60" name="Google Shape;4860;p58"/>
          <p:cNvGrpSpPr/>
          <p:nvPr/>
        </p:nvGrpSpPr>
        <p:grpSpPr>
          <a:xfrm>
            <a:off x="2457541" y="2881442"/>
            <a:ext cx="294371" cy="256351"/>
            <a:chOff x="4115847" y="3637978"/>
            <a:chExt cx="538353" cy="468821"/>
          </a:xfrm>
        </p:grpSpPr>
        <p:sp>
          <p:nvSpPr>
            <p:cNvPr id="4861" name="Google Shape;4861;p58"/>
            <p:cNvSpPr/>
            <p:nvPr/>
          </p:nvSpPr>
          <p:spPr>
            <a:xfrm>
              <a:off x="4115847" y="3690366"/>
              <a:ext cx="538353" cy="416433"/>
            </a:xfrm>
            <a:custGeom>
              <a:rect b="b" l="l" r="r" t="t"/>
              <a:pathLst>
                <a:path extrusionOk="0" h="416433" w="538353">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2" name="Google Shape;4862;p58"/>
            <p:cNvSpPr/>
            <p:nvPr/>
          </p:nvSpPr>
          <p:spPr>
            <a:xfrm>
              <a:off x="4141850" y="3637978"/>
              <a:ext cx="164020" cy="76866"/>
            </a:xfrm>
            <a:custGeom>
              <a:rect b="b" l="l" r="r" t="t"/>
              <a:pathLst>
                <a:path extrusionOk="0" h="76866" w="16402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3" name="Google Shape;4863;p58"/>
            <p:cNvSpPr/>
            <p:nvPr/>
          </p:nvSpPr>
          <p:spPr>
            <a:xfrm>
              <a:off x="4481607" y="3698938"/>
              <a:ext cx="163925" cy="76866"/>
            </a:xfrm>
            <a:custGeom>
              <a:rect b="b" l="l" r="r" t="t"/>
              <a:pathLst>
                <a:path extrusionOk="0" h="76866" w="163925">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64" name="Google Shape;4864;p58"/>
          <p:cNvSpPr/>
          <p:nvPr/>
        </p:nvSpPr>
        <p:spPr>
          <a:xfrm>
            <a:off x="3334190" y="2903819"/>
            <a:ext cx="294628" cy="211597"/>
          </a:xfrm>
          <a:custGeom>
            <a:rect b="b" l="l" r="r" t="t"/>
            <a:pathLst>
              <a:path extrusionOk="0" h="419004" w="583421">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5" name="Google Shape;4865;p58"/>
          <p:cNvSpPr/>
          <p:nvPr/>
        </p:nvSpPr>
        <p:spPr>
          <a:xfrm>
            <a:off x="3781151" y="2869503"/>
            <a:ext cx="275118" cy="280229"/>
          </a:xfrm>
          <a:custGeom>
            <a:rect b="b" l="l" r="r" t="t"/>
            <a:pathLst>
              <a:path extrusionOk="0" h="424590" w="416846">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6" name="Google Shape;4866;p58"/>
          <p:cNvSpPr/>
          <p:nvPr/>
        </p:nvSpPr>
        <p:spPr>
          <a:xfrm>
            <a:off x="3564761" y="3927092"/>
            <a:ext cx="9148" cy="15283"/>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67" name="Google Shape;4867;p58"/>
          <p:cNvGrpSpPr/>
          <p:nvPr/>
        </p:nvGrpSpPr>
        <p:grpSpPr>
          <a:xfrm>
            <a:off x="4643949" y="2885361"/>
            <a:ext cx="294618" cy="248513"/>
            <a:chOff x="6135242" y="3623482"/>
            <a:chExt cx="551307" cy="465032"/>
          </a:xfrm>
        </p:grpSpPr>
        <p:sp>
          <p:nvSpPr>
            <p:cNvPr id="4868" name="Google Shape;4868;p58"/>
            <p:cNvSpPr/>
            <p:nvPr/>
          </p:nvSpPr>
          <p:spPr>
            <a:xfrm>
              <a:off x="6240398"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9" name="Google Shape;4869;p58"/>
            <p:cNvSpPr/>
            <p:nvPr/>
          </p:nvSpPr>
          <p:spPr>
            <a:xfrm>
              <a:off x="6393370"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0" name="Google Shape;4870;p58"/>
            <p:cNvSpPr/>
            <p:nvPr/>
          </p:nvSpPr>
          <p:spPr>
            <a:xfrm>
              <a:off x="6342411"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1" name="Google Shape;4871;p58"/>
            <p:cNvSpPr/>
            <p:nvPr/>
          </p:nvSpPr>
          <p:spPr>
            <a:xfrm>
              <a:off x="6291357"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2" name="Google Shape;4872;p58"/>
            <p:cNvSpPr/>
            <p:nvPr/>
          </p:nvSpPr>
          <p:spPr>
            <a:xfrm>
              <a:off x="6240398"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3" name="Google Shape;4873;p58"/>
            <p:cNvSpPr/>
            <p:nvPr/>
          </p:nvSpPr>
          <p:spPr>
            <a:xfrm>
              <a:off x="6342411"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4" name="Google Shape;4874;p58"/>
            <p:cNvSpPr/>
            <p:nvPr/>
          </p:nvSpPr>
          <p:spPr>
            <a:xfrm>
              <a:off x="6291357"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5" name="Google Shape;4875;p58"/>
            <p:cNvSpPr/>
            <p:nvPr/>
          </p:nvSpPr>
          <p:spPr>
            <a:xfrm>
              <a:off x="6214014"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6" name="Google Shape;4876;p58"/>
            <p:cNvSpPr/>
            <p:nvPr/>
          </p:nvSpPr>
          <p:spPr>
            <a:xfrm>
              <a:off x="6366985"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7" name="Google Shape;4877;p58"/>
            <p:cNvSpPr/>
            <p:nvPr/>
          </p:nvSpPr>
          <p:spPr>
            <a:xfrm>
              <a:off x="6316027"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8" name="Google Shape;4878;p58"/>
            <p:cNvSpPr/>
            <p:nvPr/>
          </p:nvSpPr>
          <p:spPr>
            <a:xfrm>
              <a:off x="6264972"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9" name="Google Shape;4879;p58"/>
            <p:cNvSpPr/>
            <p:nvPr/>
          </p:nvSpPr>
          <p:spPr>
            <a:xfrm>
              <a:off x="6316027"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0" name="Google Shape;4880;p58"/>
            <p:cNvSpPr/>
            <p:nvPr/>
          </p:nvSpPr>
          <p:spPr>
            <a:xfrm>
              <a:off x="6264972"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1" name="Google Shape;4881;p58"/>
            <p:cNvSpPr/>
            <p:nvPr/>
          </p:nvSpPr>
          <p:spPr>
            <a:xfrm>
              <a:off x="6135242" y="3623482"/>
              <a:ext cx="551307" cy="465032"/>
            </a:xfrm>
            <a:custGeom>
              <a:rect b="b" l="l" r="r" t="t"/>
              <a:pathLst>
                <a:path extrusionOk="0" h="465032" w="551307">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2" name="Google Shape;4882;p58"/>
            <p:cNvSpPr/>
            <p:nvPr/>
          </p:nvSpPr>
          <p:spPr>
            <a:xfrm>
              <a:off x="6558176" y="3967472"/>
              <a:ext cx="23860" cy="23860"/>
            </a:xfrm>
            <a:custGeom>
              <a:rect b="b" l="l" r="r" t="t"/>
              <a:pathLst>
                <a:path extrusionOk="0" h="23860" w="2386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3" name="Google Shape;4883;p58"/>
            <p:cNvSpPr/>
            <p:nvPr/>
          </p:nvSpPr>
          <p:spPr>
            <a:xfrm>
              <a:off x="6522076" y="39314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4" name="Google Shape;4884;p58"/>
            <p:cNvSpPr/>
            <p:nvPr/>
          </p:nvSpPr>
          <p:spPr>
            <a:xfrm>
              <a:off x="6486072" y="38953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5" name="Google Shape;4885;p58"/>
            <p:cNvSpPr/>
            <p:nvPr/>
          </p:nvSpPr>
          <p:spPr>
            <a:xfrm>
              <a:off x="6457782" y="3995761"/>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6" name="Google Shape;4886;p58"/>
            <p:cNvSpPr/>
            <p:nvPr/>
          </p:nvSpPr>
          <p:spPr>
            <a:xfrm>
              <a:off x="6421682" y="3959661"/>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7" name="Google Shape;4887;p58"/>
            <p:cNvSpPr/>
            <p:nvPr/>
          </p:nvSpPr>
          <p:spPr>
            <a:xfrm>
              <a:off x="6508265" y="3980045"/>
              <a:ext cx="23860" cy="23860"/>
            </a:xfrm>
            <a:custGeom>
              <a:rect b="b" l="l" r="r" t="t"/>
              <a:pathLst>
                <a:path extrusionOk="0" h="23860" w="2386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8" name="Google Shape;4888;p58"/>
            <p:cNvSpPr/>
            <p:nvPr/>
          </p:nvSpPr>
          <p:spPr>
            <a:xfrm>
              <a:off x="6472165" y="3944040"/>
              <a:ext cx="23860" cy="23860"/>
            </a:xfrm>
            <a:custGeom>
              <a:rect b="b" l="l" r="r" t="t"/>
              <a:pathLst>
                <a:path extrusionOk="0" h="23860" w="2386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9" name="Google Shape;4889;p58"/>
            <p:cNvSpPr/>
            <p:nvPr/>
          </p:nvSpPr>
          <p:spPr>
            <a:xfrm>
              <a:off x="6406823" y="4009382"/>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90" name="Google Shape;4890;p58"/>
          <p:cNvGrpSpPr/>
          <p:nvPr/>
        </p:nvGrpSpPr>
        <p:grpSpPr>
          <a:xfrm>
            <a:off x="1590783" y="2901856"/>
            <a:ext cx="286274" cy="215523"/>
            <a:chOff x="3657504" y="1595437"/>
            <a:chExt cx="4876896" cy="3671600"/>
          </a:xfrm>
        </p:grpSpPr>
        <p:sp>
          <p:nvSpPr>
            <p:cNvPr id="4891" name="Google Shape;4891;p58"/>
            <p:cNvSpPr/>
            <p:nvPr/>
          </p:nvSpPr>
          <p:spPr>
            <a:xfrm>
              <a:off x="6024657" y="1595437"/>
              <a:ext cx="142684" cy="760190"/>
            </a:xfrm>
            <a:custGeom>
              <a:rect b="b" l="l" r="r" t="t"/>
              <a:pathLst>
                <a:path extrusionOk="0" h="760190" w="142684">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2" name="Google Shape;4892;p58"/>
            <p:cNvSpPr/>
            <p:nvPr/>
          </p:nvSpPr>
          <p:spPr>
            <a:xfrm>
              <a:off x="4662538" y="2091169"/>
              <a:ext cx="539584" cy="615720"/>
            </a:xfrm>
            <a:custGeom>
              <a:rect b="b" l="l" r="r" t="t"/>
              <a:pathLst>
                <a:path extrusionOk="0" h="615720" w="539584">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3" name="Google Shape;4893;p58"/>
            <p:cNvSpPr/>
            <p:nvPr/>
          </p:nvSpPr>
          <p:spPr>
            <a:xfrm>
              <a:off x="3937772" y="3346365"/>
              <a:ext cx="750865" cy="249988"/>
            </a:xfrm>
            <a:custGeom>
              <a:rect b="b" l="l" r="r" t="t"/>
              <a:pathLst>
                <a:path extrusionOk="0" h="249988" w="750865">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4" name="Google Shape;4894;p58"/>
            <p:cNvSpPr/>
            <p:nvPr/>
          </p:nvSpPr>
          <p:spPr>
            <a:xfrm>
              <a:off x="7503388" y="3346487"/>
              <a:ext cx="750810" cy="249961"/>
            </a:xfrm>
            <a:custGeom>
              <a:rect b="b" l="l" r="r" t="t"/>
              <a:pathLst>
                <a:path extrusionOk="0" h="249961" w="75081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5" name="Google Shape;4895;p58"/>
            <p:cNvSpPr/>
            <p:nvPr/>
          </p:nvSpPr>
          <p:spPr>
            <a:xfrm>
              <a:off x="6989781" y="2091073"/>
              <a:ext cx="539584" cy="615740"/>
            </a:xfrm>
            <a:custGeom>
              <a:rect b="b" l="l" r="r" t="t"/>
              <a:pathLst>
                <a:path extrusionOk="0" h="615740" w="539584">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6" name="Google Shape;4896;p58"/>
            <p:cNvSpPr/>
            <p:nvPr/>
          </p:nvSpPr>
          <p:spPr>
            <a:xfrm>
              <a:off x="5426757" y="2071861"/>
              <a:ext cx="227013" cy="374083"/>
            </a:xfrm>
            <a:custGeom>
              <a:rect b="b" l="l" r="r" t="t"/>
              <a:pathLst>
                <a:path extrusionOk="0" h="374083" w="227013">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7" name="Google Shape;4897;p58"/>
            <p:cNvSpPr/>
            <p:nvPr/>
          </p:nvSpPr>
          <p:spPr>
            <a:xfrm>
              <a:off x="4510893" y="2840494"/>
              <a:ext cx="356050" cy="265236"/>
            </a:xfrm>
            <a:custGeom>
              <a:rect b="b" l="l" r="r" t="t"/>
              <a:pathLst>
                <a:path extrusionOk="0" h="265236" w="35605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8" name="Google Shape;4898;p58"/>
            <p:cNvSpPr/>
            <p:nvPr/>
          </p:nvSpPr>
          <p:spPr>
            <a:xfrm>
              <a:off x="7324959" y="2840589"/>
              <a:ext cx="356050" cy="265798"/>
            </a:xfrm>
            <a:custGeom>
              <a:rect b="b" l="l" r="r" t="t"/>
              <a:pathLst>
                <a:path extrusionOk="0" h="265798" w="35605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9" name="Google Shape;4899;p58"/>
            <p:cNvSpPr/>
            <p:nvPr/>
          </p:nvSpPr>
          <p:spPr>
            <a:xfrm>
              <a:off x="6538096" y="2071861"/>
              <a:ext cx="227089" cy="374253"/>
            </a:xfrm>
            <a:custGeom>
              <a:rect b="b" l="l" r="r" t="t"/>
              <a:pathLst>
                <a:path extrusionOk="0" h="374253" w="227089">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0" name="Google Shape;4900;p58"/>
            <p:cNvSpPr/>
            <p:nvPr/>
          </p:nvSpPr>
          <p:spPr>
            <a:xfrm>
              <a:off x="3657600" y="2607087"/>
              <a:ext cx="4876800" cy="1441132"/>
            </a:xfrm>
            <a:custGeom>
              <a:rect b="b" l="l" r="r" t="t"/>
              <a:pathLst>
                <a:path extrusionOk="0" h="1441132" w="487680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1" name="Google Shape;4901;p58"/>
            <p:cNvSpPr/>
            <p:nvPr/>
          </p:nvSpPr>
          <p:spPr>
            <a:xfrm>
              <a:off x="3657504" y="4532756"/>
              <a:ext cx="4876799" cy="313943"/>
            </a:xfrm>
            <a:custGeom>
              <a:rect b="b" l="l" r="r" t="t"/>
              <a:pathLst>
                <a:path extrusionOk="0" h="313943" w="4876799">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2" name="Google Shape;4902;p58"/>
            <p:cNvSpPr/>
            <p:nvPr/>
          </p:nvSpPr>
          <p:spPr>
            <a:xfrm>
              <a:off x="3657600" y="4151756"/>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3" name="Google Shape;4903;p58"/>
            <p:cNvSpPr/>
            <p:nvPr/>
          </p:nvSpPr>
          <p:spPr>
            <a:xfrm>
              <a:off x="3657600" y="4953094"/>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7" name="Shape 4907"/>
        <p:cNvGrpSpPr/>
        <p:nvPr/>
      </p:nvGrpSpPr>
      <p:grpSpPr>
        <a:xfrm>
          <a:off x="0" y="0"/>
          <a:ext cx="0" cy="0"/>
          <a:chOff x="0" y="0"/>
          <a:chExt cx="0" cy="0"/>
        </a:xfrm>
      </p:grpSpPr>
      <p:sp>
        <p:nvSpPr>
          <p:cNvPr id="4908" name="Google Shape;4908;p59"/>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09" name="Google Shape;4909;p59"/>
          <p:cNvSpPr/>
          <p:nvPr/>
        </p:nvSpPr>
        <p:spPr>
          <a:xfrm>
            <a:off x="6830569" y="2861167"/>
            <a:ext cx="291347" cy="291669"/>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0" name="Google Shape;4910;p59"/>
          <p:cNvGrpSpPr/>
          <p:nvPr/>
        </p:nvGrpSpPr>
        <p:grpSpPr>
          <a:xfrm>
            <a:off x="7264578" y="2860695"/>
            <a:ext cx="288091" cy="292613"/>
            <a:chOff x="3303268" y="3817349"/>
            <a:chExt cx="346056" cy="345674"/>
          </a:xfrm>
        </p:grpSpPr>
        <p:sp>
          <p:nvSpPr>
            <p:cNvPr id="4911" name="Google Shape;4911;p5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59"/>
          <p:cNvGrpSpPr/>
          <p:nvPr/>
        </p:nvGrpSpPr>
        <p:grpSpPr>
          <a:xfrm>
            <a:off x="7706952" y="2860695"/>
            <a:ext cx="292625" cy="292613"/>
            <a:chOff x="3752358" y="3817349"/>
            <a:chExt cx="346056" cy="345674"/>
          </a:xfrm>
        </p:grpSpPr>
        <p:sp>
          <p:nvSpPr>
            <p:cNvPr id="4916" name="Google Shape;4916;p5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59"/>
          <p:cNvGrpSpPr/>
          <p:nvPr/>
        </p:nvGrpSpPr>
        <p:grpSpPr>
          <a:xfrm>
            <a:off x="1146973" y="3308818"/>
            <a:ext cx="290210" cy="289951"/>
            <a:chOff x="5100008" y="3817349"/>
            <a:chExt cx="346024" cy="345674"/>
          </a:xfrm>
        </p:grpSpPr>
        <p:sp>
          <p:nvSpPr>
            <p:cNvPr id="4921" name="Google Shape;4921;p59"/>
            <p:cNvSpPr/>
            <p:nvPr/>
          </p:nvSpPr>
          <p:spPr>
            <a:xfrm>
              <a:off x="5100008" y="3817349"/>
              <a:ext cx="346024" cy="345674"/>
            </a:xfrm>
            <a:custGeom>
              <a:rect b="b" l="l" r="r" t="t"/>
              <a:pathLst>
                <a:path extrusionOk="0" h="10860" w="10871">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9"/>
            <p:cNvSpPr/>
            <p:nvPr/>
          </p:nvSpPr>
          <p:spPr>
            <a:xfrm>
              <a:off x="5150777" y="3867767"/>
              <a:ext cx="244486" cy="243690"/>
            </a:xfrm>
            <a:custGeom>
              <a:rect b="b" l="l" r="r" t="t"/>
              <a:pathLst>
                <a:path extrusionOk="0" h="7656" w="7681">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9"/>
            <p:cNvSpPr/>
            <p:nvPr/>
          </p:nvSpPr>
          <p:spPr>
            <a:xfrm>
              <a:off x="5201960" y="3941167"/>
              <a:ext cx="135691" cy="91097"/>
            </a:xfrm>
            <a:custGeom>
              <a:rect b="b" l="l" r="r" t="t"/>
              <a:pathLst>
                <a:path extrusionOk="0" h="2862" w="4263">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59"/>
          <p:cNvGrpSpPr/>
          <p:nvPr/>
        </p:nvGrpSpPr>
        <p:grpSpPr>
          <a:xfrm>
            <a:off x="2021604" y="3307487"/>
            <a:ext cx="292613" cy="292613"/>
            <a:chOff x="5998919" y="3817349"/>
            <a:chExt cx="345674" cy="345674"/>
          </a:xfrm>
        </p:grpSpPr>
        <p:sp>
          <p:nvSpPr>
            <p:cNvPr id="4925" name="Google Shape;4925;p59"/>
            <p:cNvSpPr/>
            <p:nvPr/>
          </p:nvSpPr>
          <p:spPr>
            <a:xfrm>
              <a:off x="5998919" y="3817349"/>
              <a:ext cx="345674" cy="345674"/>
            </a:xfrm>
            <a:custGeom>
              <a:rect b="b" l="l" r="r" t="t"/>
              <a:pathLst>
                <a:path extrusionOk="0" h="10860" w="1086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9"/>
            <p:cNvSpPr/>
            <p:nvPr/>
          </p:nvSpPr>
          <p:spPr>
            <a:xfrm>
              <a:off x="6051980" y="3874579"/>
              <a:ext cx="240698" cy="231595"/>
            </a:xfrm>
            <a:custGeom>
              <a:rect b="b" l="l" r="r" t="t"/>
              <a:pathLst>
                <a:path extrusionOk="0" h="7276" w="7562">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9"/>
            <p:cNvSpPr/>
            <p:nvPr/>
          </p:nvSpPr>
          <p:spPr>
            <a:xfrm>
              <a:off x="6116786" y="3928404"/>
              <a:ext cx="109941" cy="123946"/>
            </a:xfrm>
            <a:custGeom>
              <a:rect b="b" l="l" r="r" t="t"/>
              <a:pathLst>
                <a:path extrusionOk="0" h="3894" w="3454">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59"/>
          <p:cNvGrpSpPr/>
          <p:nvPr/>
        </p:nvGrpSpPr>
        <p:grpSpPr>
          <a:xfrm>
            <a:off x="707757" y="3308835"/>
            <a:ext cx="290210" cy="289917"/>
            <a:chOff x="4650919" y="3817349"/>
            <a:chExt cx="346024" cy="345674"/>
          </a:xfrm>
        </p:grpSpPr>
        <p:sp>
          <p:nvSpPr>
            <p:cNvPr id="4929" name="Google Shape;4929;p59"/>
            <p:cNvSpPr/>
            <p:nvPr/>
          </p:nvSpPr>
          <p:spPr>
            <a:xfrm>
              <a:off x="4650919" y="3817349"/>
              <a:ext cx="346024" cy="345674"/>
            </a:xfrm>
            <a:custGeom>
              <a:rect b="b" l="l" r="r" t="t"/>
              <a:pathLst>
                <a:path extrusionOk="0" h="10860" w="10871">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9"/>
            <p:cNvSpPr/>
            <p:nvPr/>
          </p:nvSpPr>
          <p:spPr>
            <a:xfrm>
              <a:off x="4701305" y="3867386"/>
              <a:ext cx="244486" cy="242958"/>
            </a:xfrm>
            <a:custGeom>
              <a:rect b="b" l="l" r="r" t="t"/>
              <a:pathLst>
                <a:path extrusionOk="0" h="7633" w="7681">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9"/>
            <p:cNvSpPr/>
            <p:nvPr/>
          </p:nvSpPr>
          <p:spPr>
            <a:xfrm>
              <a:off x="4749464" y="3911534"/>
              <a:ext cx="153134" cy="151065"/>
            </a:xfrm>
            <a:custGeom>
              <a:rect b="b" l="l" r="r" t="t"/>
              <a:pathLst>
                <a:path extrusionOk="0" h="4746" w="4811">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59"/>
          <p:cNvGrpSpPr/>
          <p:nvPr/>
        </p:nvGrpSpPr>
        <p:grpSpPr>
          <a:xfrm>
            <a:off x="1587371" y="3307487"/>
            <a:ext cx="292620" cy="292613"/>
            <a:chOff x="5549861" y="3817349"/>
            <a:chExt cx="345642" cy="345674"/>
          </a:xfrm>
        </p:grpSpPr>
        <p:sp>
          <p:nvSpPr>
            <p:cNvPr id="4933" name="Google Shape;4933;p59"/>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9"/>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9"/>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59"/>
          <p:cNvGrpSpPr/>
          <p:nvPr/>
        </p:nvGrpSpPr>
        <p:grpSpPr>
          <a:xfrm>
            <a:off x="5079755" y="1998883"/>
            <a:ext cx="294903" cy="275962"/>
            <a:chOff x="2766264" y="3394042"/>
            <a:chExt cx="294873" cy="275934"/>
          </a:xfrm>
        </p:grpSpPr>
        <p:sp>
          <p:nvSpPr>
            <p:cNvPr id="4937" name="Google Shape;4937;p59"/>
            <p:cNvSpPr/>
            <p:nvPr/>
          </p:nvSpPr>
          <p:spPr>
            <a:xfrm>
              <a:off x="2766264" y="3394042"/>
              <a:ext cx="253176" cy="275934"/>
            </a:xfrm>
            <a:custGeom>
              <a:rect b="b" l="l" r="r" t="t"/>
              <a:pathLst>
                <a:path extrusionOk="0" h="8669" w="7954">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9"/>
            <p:cNvSpPr/>
            <p:nvPr/>
          </p:nvSpPr>
          <p:spPr>
            <a:xfrm>
              <a:off x="3039143" y="3528205"/>
              <a:ext cx="21995" cy="8753"/>
            </a:xfrm>
            <a:custGeom>
              <a:rect b="b" l="l" r="r" t="t"/>
              <a:pathLst>
                <a:path extrusionOk="0" h="275" w="691">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9"/>
            <p:cNvSpPr/>
            <p:nvPr/>
          </p:nvSpPr>
          <p:spPr>
            <a:xfrm>
              <a:off x="3019408" y="3475622"/>
              <a:ext cx="20499" cy="18875"/>
            </a:xfrm>
            <a:custGeom>
              <a:rect b="b" l="l" r="r" t="t"/>
              <a:pathLst>
                <a:path extrusionOk="0" h="593" w="644">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9"/>
            <p:cNvSpPr/>
            <p:nvPr/>
          </p:nvSpPr>
          <p:spPr>
            <a:xfrm>
              <a:off x="3020554" y="3570348"/>
              <a:ext cx="19353" cy="18621"/>
            </a:xfrm>
            <a:custGeom>
              <a:rect b="b" l="l" r="r" t="t"/>
              <a:pathLst>
                <a:path extrusionOk="0" h="585" w="608">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59"/>
          <p:cNvGrpSpPr/>
          <p:nvPr/>
        </p:nvGrpSpPr>
        <p:grpSpPr>
          <a:xfrm>
            <a:off x="4215651" y="2043361"/>
            <a:ext cx="280913" cy="187008"/>
            <a:chOff x="4629306" y="3409193"/>
            <a:chExt cx="367255" cy="244486"/>
          </a:xfrm>
        </p:grpSpPr>
        <p:sp>
          <p:nvSpPr>
            <p:cNvPr id="4942" name="Google Shape;4942;p59"/>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9"/>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9"/>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9"/>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9"/>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9"/>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9"/>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9"/>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9"/>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9"/>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59"/>
          <p:cNvGrpSpPr/>
          <p:nvPr/>
        </p:nvGrpSpPr>
        <p:grpSpPr>
          <a:xfrm>
            <a:off x="4644456" y="3306299"/>
            <a:ext cx="294987" cy="294987"/>
            <a:chOff x="7957483" y="3350848"/>
            <a:chExt cx="357387" cy="357387"/>
          </a:xfrm>
        </p:grpSpPr>
        <p:sp>
          <p:nvSpPr>
            <p:cNvPr id="4953" name="Google Shape;4953;p59"/>
            <p:cNvSpPr/>
            <p:nvPr/>
          </p:nvSpPr>
          <p:spPr>
            <a:xfrm>
              <a:off x="8025312" y="3410721"/>
              <a:ext cx="71649" cy="71267"/>
            </a:xfrm>
            <a:custGeom>
              <a:rect b="b" l="l" r="r" t="t"/>
              <a:pathLst>
                <a:path extrusionOk="0" h="2239" w="2251">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9"/>
            <p:cNvSpPr/>
            <p:nvPr/>
          </p:nvSpPr>
          <p:spPr>
            <a:xfrm>
              <a:off x="8191306" y="3380768"/>
              <a:ext cx="70917" cy="71299"/>
            </a:xfrm>
            <a:custGeom>
              <a:rect b="b" l="l" r="r" t="t"/>
              <a:pathLst>
                <a:path extrusionOk="0" h="2240" w="2228">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9"/>
            <p:cNvSpPr/>
            <p:nvPr/>
          </p:nvSpPr>
          <p:spPr>
            <a:xfrm>
              <a:off x="7957483" y="3350848"/>
              <a:ext cx="357387" cy="357387"/>
            </a:xfrm>
            <a:custGeom>
              <a:rect b="b" l="l" r="r" t="t"/>
              <a:pathLst>
                <a:path extrusionOk="0" h="11228" w="11228">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59"/>
          <p:cNvGrpSpPr/>
          <p:nvPr/>
        </p:nvGrpSpPr>
        <p:grpSpPr>
          <a:xfrm>
            <a:off x="3780618" y="3309402"/>
            <a:ext cx="289091" cy="288782"/>
            <a:chOff x="7007771" y="3351230"/>
            <a:chExt cx="357387" cy="357005"/>
          </a:xfrm>
        </p:grpSpPr>
        <p:sp>
          <p:nvSpPr>
            <p:cNvPr id="4957" name="Google Shape;4957;p59"/>
            <p:cNvSpPr/>
            <p:nvPr/>
          </p:nvSpPr>
          <p:spPr>
            <a:xfrm>
              <a:off x="7007771" y="3351230"/>
              <a:ext cx="357387" cy="357005"/>
            </a:xfrm>
            <a:custGeom>
              <a:rect b="b" l="l" r="r" t="t"/>
              <a:pathLst>
                <a:path extrusionOk="0" h="11216" w="11228">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9"/>
            <p:cNvSpPr/>
            <p:nvPr/>
          </p:nvSpPr>
          <p:spPr>
            <a:xfrm>
              <a:off x="7060450" y="3456206"/>
              <a:ext cx="80371" cy="124710"/>
            </a:xfrm>
            <a:custGeom>
              <a:rect b="b" l="l" r="r" t="t"/>
              <a:pathLst>
                <a:path extrusionOk="0" h="3918" w="2525">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9"/>
            <p:cNvSpPr/>
            <p:nvPr/>
          </p:nvSpPr>
          <p:spPr>
            <a:xfrm>
              <a:off x="7203303" y="3456206"/>
              <a:ext cx="80753" cy="124710"/>
            </a:xfrm>
            <a:custGeom>
              <a:rect b="b" l="l" r="r" t="t"/>
              <a:pathLst>
                <a:path extrusionOk="0" h="3918" w="2537">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9"/>
            <p:cNvSpPr/>
            <p:nvPr/>
          </p:nvSpPr>
          <p:spPr>
            <a:xfrm>
              <a:off x="7151388" y="3478518"/>
              <a:ext cx="33772" cy="102015"/>
            </a:xfrm>
            <a:custGeom>
              <a:rect b="b" l="l" r="r" t="t"/>
              <a:pathLst>
                <a:path extrusionOk="0" h="3205" w="1061">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9"/>
            <p:cNvSpPr/>
            <p:nvPr/>
          </p:nvSpPr>
          <p:spPr>
            <a:xfrm>
              <a:off x="7293891" y="3508884"/>
              <a:ext cx="41729" cy="41697"/>
            </a:xfrm>
            <a:custGeom>
              <a:rect b="b" l="l" r="r" t="t"/>
              <a:pathLst>
                <a:path extrusionOk="0" h="1310" w="1311">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59"/>
          <p:cNvGrpSpPr/>
          <p:nvPr/>
        </p:nvGrpSpPr>
        <p:grpSpPr>
          <a:xfrm>
            <a:off x="2464942" y="3307492"/>
            <a:ext cx="292602" cy="292602"/>
            <a:chOff x="5108729" y="3351230"/>
            <a:chExt cx="357005" cy="357005"/>
          </a:xfrm>
        </p:grpSpPr>
        <p:sp>
          <p:nvSpPr>
            <p:cNvPr id="4963" name="Google Shape;4963;p59"/>
            <p:cNvSpPr/>
            <p:nvPr/>
          </p:nvSpPr>
          <p:spPr>
            <a:xfrm>
              <a:off x="5108729" y="3351230"/>
              <a:ext cx="357005" cy="357005"/>
            </a:xfrm>
            <a:custGeom>
              <a:rect b="b" l="l" r="r" t="t"/>
              <a:pathLst>
                <a:path extrusionOk="0" h="11216" w="11216">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9"/>
            <p:cNvSpPr/>
            <p:nvPr/>
          </p:nvSpPr>
          <p:spPr>
            <a:xfrm>
              <a:off x="5163668" y="3402381"/>
              <a:ext cx="244104" cy="233473"/>
            </a:xfrm>
            <a:custGeom>
              <a:rect b="b" l="l" r="r" t="t"/>
              <a:pathLst>
                <a:path extrusionOk="0" h="7335" w="7669">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59"/>
          <p:cNvGrpSpPr/>
          <p:nvPr/>
        </p:nvGrpSpPr>
        <p:grpSpPr>
          <a:xfrm>
            <a:off x="2891797" y="3307492"/>
            <a:ext cx="292619" cy="292602"/>
            <a:chOff x="5583569" y="3351230"/>
            <a:chExt cx="357419" cy="357005"/>
          </a:xfrm>
        </p:grpSpPr>
        <p:sp>
          <p:nvSpPr>
            <p:cNvPr id="4966" name="Google Shape;4966;p59"/>
            <p:cNvSpPr/>
            <p:nvPr/>
          </p:nvSpPr>
          <p:spPr>
            <a:xfrm>
              <a:off x="5583569" y="3351230"/>
              <a:ext cx="357419" cy="357005"/>
            </a:xfrm>
            <a:custGeom>
              <a:rect b="b" l="l" r="r" t="t"/>
              <a:pathLst>
                <a:path extrusionOk="0" h="11216" w="11229">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9"/>
            <p:cNvSpPr/>
            <p:nvPr/>
          </p:nvSpPr>
          <p:spPr>
            <a:xfrm>
              <a:off x="5658625" y="3403527"/>
              <a:ext cx="172073" cy="243690"/>
            </a:xfrm>
            <a:custGeom>
              <a:rect b="b" l="l" r="r" t="t"/>
              <a:pathLst>
                <a:path extrusionOk="0" h="7656" w="5406">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59"/>
          <p:cNvGrpSpPr/>
          <p:nvPr/>
        </p:nvGrpSpPr>
        <p:grpSpPr>
          <a:xfrm>
            <a:off x="4210995" y="3308831"/>
            <a:ext cx="290224" cy="289924"/>
            <a:chOff x="7482229" y="3351230"/>
            <a:chExt cx="357419" cy="357005"/>
          </a:xfrm>
        </p:grpSpPr>
        <p:sp>
          <p:nvSpPr>
            <p:cNvPr id="4969" name="Google Shape;4969;p59"/>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9"/>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9"/>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9"/>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9"/>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4" name="Google Shape;4974;p59"/>
          <p:cNvSpPr/>
          <p:nvPr/>
        </p:nvSpPr>
        <p:spPr>
          <a:xfrm>
            <a:off x="2023971" y="2863523"/>
            <a:ext cx="287879" cy="286957"/>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5" name="Google Shape;4975;p59"/>
          <p:cNvGrpSpPr/>
          <p:nvPr/>
        </p:nvGrpSpPr>
        <p:grpSpPr>
          <a:xfrm>
            <a:off x="4672367" y="2433634"/>
            <a:ext cx="239166" cy="289587"/>
            <a:chOff x="1836637" y="2891510"/>
            <a:chExt cx="286152" cy="346438"/>
          </a:xfrm>
        </p:grpSpPr>
        <p:sp>
          <p:nvSpPr>
            <p:cNvPr id="4976" name="Google Shape;4976;p59"/>
            <p:cNvSpPr/>
            <p:nvPr/>
          </p:nvSpPr>
          <p:spPr>
            <a:xfrm>
              <a:off x="1836637" y="3059413"/>
              <a:ext cx="286152" cy="178534"/>
            </a:xfrm>
            <a:custGeom>
              <a:rect b="b" l="l" r="r" t="t"/>
              <a:pathLst>
                <a:path extrusionOk="0" h="5609" w="899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9"/>
            <p:cNvSpPr/>
            <p:nvPr/>
          </p:nvSpPr>
          <p:spPr>
            <a:xfrm>
              <a:off x="1917740" y="2891510"/>
              <a:ext cx="119394" cy="161474"/>
            </a:xfrm>
            <a:custGeom>
              <a:rect b="b" l="l" r="r" t="t"/>
              <a:pathLst>
                <a:path extrusionOk="0" h="5073" w="3751">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9"/>
            <p:cNvSpPr/>
            <p:nvPr/>
          </p:nvSpPr>
          <p:spPr>
            <a:xfrm>
              <a:off x="1960933" y="3027201"/>
              <a:ext cx="32244" cy="10249"/>
            </a:xfrm>
            <a:custGeom>
              <a:rect b="b" l="l" r="r" t="t"/>
              <a:pathLst>
                <a:path extrusionOk="0" h="322" w="1013">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59"/>
          <p:cNvGrpSpPr/>
          <p:nvPr/>
        </p:nvGrpSpPr>
        <p:grpSpPr>
          <a:xfrm>
            <a:off x="5528069" y="2880434"/>
            <a:ext cx="284088" cy="253135"/>
            <a:chOff x="1327676" y="2910480"/>
            <a:chExt cx="347934" cy="310024"/>
          </a:xfrm>
        </p:grpSpPr>
        <p:sp>
          <p:nvSpPr>
            <p:cNvPr id="4980" name="Google Shape;4980;p59"/>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9"/>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9"/>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9"/>
            <p:cNvSpPr/>
            <p:nvPr/>
          </p:nvSpPr>
          <p:spPr>
            <a:xfrm>
              <a:off x="1470179" y="2910480"/>
              <a:ext cx="205431" cy="173601"/>
            </a:xfrm>
            <a:custGeom>
              <a:rect b="b" l="l" r="r" t="t"/>
              <a:pathLst>
                <a:path extrusionOk="0" h="5454" w="6454">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9"/>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59"/>
          <p:cNvGrpSpPr/>
          <p:nvPr/>
        </p:nvGrpSpPr>
        <p:grpSpPr>
          <a:xfrm>
            <a:off x="2031508" y="2450145"/>
            <a:ext cx="272806" cy="256566"/>
            <a:chOff x="849016" y="2903255"/>
            <a:chExt cx="356655" cy="335425"/>
          </a:xfrm>
        </p:grpSpPr>
        <p:sp>
          <p:nvSpPr>
            <p:cNvPr id="4986" name="Google Shape;4986;p59"/>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9"/>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9"/>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9"/>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9"/>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9"/>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9"/>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9"/>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9"/>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9"/>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9"/>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59"/>
          <p:cNvGrpSpPr/>
          <p:nvPr/>
        </p:nvGrpSpPr>
        <p:grpSpPr>
          <a:xfrm>
            <a:off x="5966092" y="2869375"/>
            <a:ext cx="276876" cy="275253"/>
            <a:chOff x="4667216" y="2915382"/>
            <a:chExt cx="320273" cy="318395"/>
          </a:xfrm>
        </p:grpSpPr>
        <p:sp>
          <p:nvSpPr>
            <p:cNvPr id="4998" name="Google Shape;4998;p59"/>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9"/>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9"/>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9"/>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59"/>
          <p:cNvGrpSpPr/>
          <p:nvPr/>
        </p:nvGrpSpPr>
        <p:grpSpPr>
          <a:xfrm>
            <a:off x="1156543" y="2861831"/>
            <a:ext cx="271070" cy="290341"/>
            <a:chOff x="5170480" y="2934639"/>
            <a:chExt cx="261929" cy="280550"/>
          </a:xfrm>
        </p:grpSpPr>
        <p:sp>
          <p:nvSpPr>
            <p:cNvPr id="5003" name="Google Shape;5003;p59"/>
            <p:cNvSpPr/>
            <p:nvPr/>
          </p:nvSpPr>
          <p:spPr>
            <a:xfrm>
              <a:off x="5170480" y="2934639"/>
              <a:ext cx="243340" cy="280550"/>
            </a:xfrm>
            <a:custGeom>
              <a:rect b="b" l="l" r="r" t="t"/>
              <a:pathLst>
                <a:path extrusionOk="0" h="8814" w="7645">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9"/>
            <p:cNvSpPr/>
            <p:nvPr/>
          </p:nvSpPr>
          <p:spPr>
            <a:xfrm>
              <a:off x="5217493" y="3007116"/>
              <a:ext cx="34122" cy="34122"/>
            </a:xfrm>
            <a:custGeom>
              <a:rect b="b" l="l" r="r" t="t"/>
              <a:pathLst>
                <a:path extrusionOk="0" h="1072" w="1072">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9"/>
            <p:cNvSpPr/>
            <p:nvPr/>
          </p:nvSpPr>
          <p:spPr>
            <a:xfrm>
              <a:off x="5264474" y="3007116"/>
              <a:ext cx="26196" cy="8371"/>
            </a:xfrm>
            <a:custGeom>
              <a:rect b="b" l="l" r="r" t="t"/>
              <a:pathLst>
                <a:path extrusionOk="0" h="263" w="823">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9"/>
            <p:cNvSpPr/>
            <p:nvPr/>
          </p:nvSpPr>
          <p:spPr>
            <a:xfrm>
              <a:off x="5264856" y="3029079"/>
              <a:ext cx="86068" cy="8371"/>
            </a:xfrm>
            <a:custGeom>
              <a:rect b="b" l="l" r="r" t="t"/>
              <a:pathLst>
                <a:path extrusionOk="0" h="263" w="2704">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9"/>
            <p:cNvSpPr/>
            <p:nvPr/>
          </p:nvSpPr>
          <p:spPr>
            <a:xfrm>
              <a:off x="5227710" y="3062819"/>
              <a:ext cx="51565" cy="8753"/>
            </a:xfrm>
            <a:custGeom>
              <a:rect b="b" l="l" r="r" t="t"/>
              <a:pathLst>
                <a:path extrusionOk="0" h="275" w="162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9"/>
            <p:cNvSpPr/>
            <p:nvPr/>
          </p:nvSpPr>
          <p:spPr>
            <a:xfrm>
              <a:off x="5196644" y="3182945"/>
              <a:ext cx="42461" cy="8371"/>
            </a:xfrm>
            <a:custGeom>
              <a:rect b="b" l="l" r="r" t="t"/>
              <a:pathLst>
                <a:path extrusionOk="0" h="263" w="1334">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9"/>
            <p:cNvSpPr/>
            <p:nvPr/>
          </p:nvSpPr>
          <p:spPr>
            <a:xfrm>
              <a:off x="5210299" y="3013928"/>
              <a:ext cx="222110" cy="201261"/>
            </a:xfrm>
            <a:custGeom>
              <a:rect b="b" l="l" r="r" t="t"/>
              <a:pathLst>
                <a:path extrusionOk="0" h="6323" w="6978">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59"/>
          <p:cNvGrpSpPr/>
          <p:nvPr/>
        </p:nvGrpSpPr>
        <p:grpSpPr>
          <a:xfrm>
            <a:off x="3328350" y="2889014"/>
            <a:ext cx="294974" cy="235974"/>
            <a:chOff x="7500054" y="2934735"/>
            <a:chExt cx="350576" cy="280454"/>
          </a:xfrm>
        </p:grpSpPr>
        <p:sp>
          <p:nvSpPr>
            <p:cNvPr id="5011" name="Google Shape;5011;p59"/>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9"/>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9"/>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9"/>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9"/>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9"/>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9"/>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9"/>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59"/>
          <p:cNvGrpSpPr/>
          <p:nvPr/>
        </p:nvGrpSpPr>
        <p:grpSpPr>
          <a:xfrm>
            <a:off x="3790933" y="2863309"/>
            <a:ext cx="268460" cy="287384"/>
            <a:chOff x="7055134" y="2919170"/>
            <a:chExt cx="290321" cy="310820"/>
          </a:xfrm>
        </p:grpSpPr>
        <p:sp>
          <p:nvSpPr>
            <p:cNvPr id="5020" name="Google Shape;5020;p59"/>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9"/>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9"/>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9"/>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9"/>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9"/>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9"/>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9"/>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9"/>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9"/>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9"/>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9"/>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9"/>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9"/>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59"/>
          <p:cNvGrpSpPr/>
          <p:nvPr/>
        </p:nvGrpSpPr>
        <p:grpSpPr>
          <a:xfrm>
            <a:off x="2023383" y="2001578"/>
            <a:ext cx="289056" cy="270572"/>
            <a:chOff x="6577238" y="2457221"/>
            <a:chExt cx="332019" cy="310788"/>
          </a:xfrm>
        </p:grpSpPr>
        <p:sp>
          <p:nvSpPr>
            <p:cNvPr id="5035" name="Google Shape;5035;p59"/>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9"/>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9"/>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9"/>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9"/>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9"/>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59"/>
          <p:cNvGrpSpPr/>
          <p:nvPr/>
        </p:nvGrpSpPr>
        <p:grpSpPr>
          <a:xfrm>
            <a:off x="2466723" y="2483728"/>
            <a:ext cx="289040" cy="189400"/>
            <a:chOff x="3207778" y="2474632"/>
            <a:chExt cx="419933" cy="275170"/>
          </a:xfrm>
        </p:grpSpPr>
        <p:sp>
          <p:nvSpPr>
            <p:cNvPr id="5042" name="Google Shape;5042;p59"/>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9"/>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9"/>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9"/>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9"/>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9"/>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9"/>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9"/>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9"/>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9"/>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9"/>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9"/>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9"/>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9"/>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59"/>
          <p:cNvGrpSpPr/>
          <p:nvPr/>
        </p:nvGrpSpPr>
        <p:grpSpPr>
          <a:xfrm>
            <a:off x="2894692" y="2003395"/>
            <a:ext cx="286829" cy="266939"/>
            <a:chOff x="6099375" y="2456075"/>
            <a:chExt cx="337684" cy="314194"/>
          </a:xfrm>
        </p:grpSpPr>
        <p:sp>
          <p:nvSpPr>
            <p:cNvPr id="5057" name="Google Shape;5057;p59"/>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9"/>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59"/>
          <p:cNvGrpSpPr/>
          <p:nvPr/>
        </p:nvGrpSpPr>
        <p:grpSpPr>
          <a:xfrm>
            <a:off x="1172487" y="2468843"/>
            <a:ext cx="239183" cy="219170"/>
            <a:chOff x="2312623" y="2468584"/>
            <a:chExt cx="312698" cy="286534"/>
          </a:xfrm>
        </p:grpSpPr>
        <p:sp>
          <p:nvSpPr>
            <p:cNvPr id="5060" name="Google Shape;5060;p59"/>
            <p:cNvSpPr/>
            <p:nvPr/>
          </p:nvSpPr>
          <p:spPr>
            <a:xfrm>
              <a:off x="2416866" y="2706195"/>
              <a:ext cx="34122" cy="34154"/>
            </a:xfrm>
            <a:custGeom>
              <a:rect b="b" l="l" r="r" t="t"/>
              <a:pathLst>
                <a:path extrusionOk="0" h="1073" w="1072">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9"/>
            <p:cNvSpPr/>
            <p:nvPr/>
          </p:nvSpPr>
          <p:spPr>
            <a:xfrm>
              <a:off x="2527126" y="2706195"/>
              <a:ext cx="34536" cy="34154"/>
            </a:xfrm>
            <a:custGeom>
              <a:rect b="b" l="l" r="r" t="t"/>
              <a:pathLst>
                <a:path extrusionOk="0" h="1073" w="1085">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9"/>
            <p:cNvSpPr/>
            <p:nvPr/>
          </p:nvSpPr>
          <p:spPr>
            <a:xfrm>
              <a:off x="2312623" y="2468584"/>
              <a:ext cx="312698" cy="286534"/>
            </a:xfrm>
            <a:custGeom>
              <a:rect b="b" l="l" r="r" t="t"/>
              <a:pathLst>
                <a:path extrusionOk="0" h="9002" w="9824">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59"/>
          <p:cNvGrpSpPr/>
          <p:nvPr/>
        </p:nvGrpSpPr>
        <p:grpSpPr>
          <a:xfrm>
            <a:off x="3777706" y="2432113"/>
            <a:ext cx="294914" cy="292630"/>
            <a:chOff x="5618805" y="2440924"/>
            <a:chExt cx="345292" cy="342618"/>
          </a:xfrm>
        </p:grpSpPr>
        <p:sp>
          <p:nvSpPr>
            <p:cNvPr id="5064" name="Google Shape;5064;p59"/>
            <p:cNvSpPr/>
            <p:nvPr/>
          </p:nvSpPr>
          <p:spPr>
            <a:xfrm>
              <a:off x="5742751" y="2440924"/>
              <a:ext cx="221346" cy="222110"/>
            </a:xfrm>
            <a:custGeom>
              <a:rect b="b" l="l" r="r" t="t"/>
              <a:pathLst>
                <a:path extrusionOk="0" h="6978" w="6954">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9"/>
            <p:cNvSpPr/>
            <p:nvPr/>
          </p:nvSpPr>
          <p:spPr>
            <a:xfrm>
              <a:off x="5810581" y="2523905"/>
              <a:ext cx="11395" cy="11395"/>
            </a:xfrm>
            <a:custGeom>
              <a:rect b="b" l="l" r="r" t="t"/>
              <a:pathLst>
                <a:path extrusionOk="0" h="358" w="358">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9"/>
            <p:cNvSpPr/>
            <p:nvPr/>
          </p:nvSpPr>
          <p:spPr>
            <a:xfrm>
              <a:off x="5884490" y="2523905"/>
              <a:ext cx="11395" cy="11395"/>
            </a:xfrm>
            <a:custGeom>
              <a:rect b="b" l="l" r="r" t="t"/>
              <a:pathLst>
                <a:path extrusionOk="0" h="358" w="358">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9"/>
            <p:cNvSpPr/>
            <p:nvPr/>
          </p:nvSpPr>
          <p:spPr>
            <a:xfrm>
              <a:off x="5847727" y="2523905"/>
              <a:ext cx="11395" cy="11395"/>
            </a:xfrm>
            <a:custGeom>
              <a:rect b="b" l="l" r="r" t="t"/>
              <a:pathLst>
                <a:path extrusionOk="0" h="358" w="358">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9"/>
            <p:cNvSpPr/>
            <p:nvPr/>
          </p:nvSpPr>
          <p:spPr>
            <a:xfrm>
              <a:off x="5618805" y="2516616"/>
              <a:ext cx="270269" cy="266926"/>
            </a:xfrm>
            <a:custGeom>
              <a:rect b="b" l="l" r="r" t="t"/>
              <a:pathLst>
                <a:path extrusionOk="0" h="8386" w="8491">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59"/>
          <p:cNvGrpSpPr/>
          <p:nvPr/>
        </p:nvGrpSpPr>
        <p:grpSpPr>
          <a:xfrm>
            <a:off x="6391114" y="2010176"/>
            <a:ext cx="289045" cy="253377"/>
            <a:chOff x="4653179" y="2446590"/>
            <a:chExt cx="377886" cy="331255"/>
          </a:xfrm>
        </p:grpSpPr>
        <p:sp>
          <p:nvSpPr>
            <p:cNvPr id="5070" name="Google Shape;5070;p59"/>
            <p:cNvSpPr/>
            <p:nvPr/>
          </p:nvSpPr>
          <p:spPr>
            <a:xfrm>
              <a:off x="4767639" y="2584541"/>
              <a:ext cx="145941" cy="109177"/>
            </a:xfrm>
            <a:custGeom>
              <a:rect b="b" l="l" r="r" t="t"/>
              <a:pathLst>
                <a:path extrusionOk="0" h="3430" w="4585">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9"/>
            <p:cNvSpPr/>
            <p:nvPr/>
          </p:nvSpPr>
          <p:spPr>
            <a:xfrm>
              <a:off x="4794918" y="2446590"/>
              <a:ext cx="96286" cy="53856"/>
            </a:xfrm>
            <a:custGeom>
              <a:rect b="b" l="l" r="r" t="t"/>
              <a:pathLst>
                <a:path extrusionOk="0" h="1692" w="3025">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9"/>
            <p:cNvSpPr/>
            <p:nvPr/>
          </p:nvSpPr>
          <p:spPr>
            <a:xfrm>
              <a:off x="4816530" y="2465179"/>
              <a:ext cx="53856" cy="32244"/>
            </a:xfrm>
            <a:custGeom>
              <a:rect b="b" l="l" r="r" t="t"/>
              <a:pathLst>
                <a:path extrusionOk="0" h="1013" w="1692">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9"/>
            <p:cNvSpPr/>
            <p:nvPr/>
          </p:nvSpPr>
          <p:spPr>
            <a:xfrm>
              <a:off x="4653179" y="2522409"/>
              <a:ext cx="377886" cy="255436"/>
            </a:xfrm>
            <a:custGeom>
              <a:rect b="b" l="l" r="r" t="t"/>
              <a:pathLst>
                <a:path extrusionOk="0" h="8025" w="11872">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59"/>
          <p:cNvGrpSpPr/>
          <p:nvPr/>
        </p:nvGrpSpPr>
        <p:grpSpPr>
          <a:xfrm>
            <a:off x="6417053" y="2863441"/>
            <a:ext cx="237165" cy="287120"/>
            <a:chOff x="5184517" y="2459481"/>
            <a:chExt cx="252062" cy="305122"/>
          </a:xfrm>
        </p:grpSpPr>
        <p:sp>
          <p:nvSpPr>
            <p:cNvPr id="5075" name="Google Shape;5075;p59"/>
            <p:cNvSpPr/>
            <p:nvPr/>
          </p:nvSpPr>
          <p:spPr>
            <a:xfrm>
              <a:off x="5383486" y="2674747"/>
              <a:ext cx="13273" cy="13305"/>
            </a:xfrm>
            <a:custGeom>
              <a:rect b="b" l="l" r="r" t="t"/>
              <a:pathLst>
                <a:path extrusionOk="0" h="418" w="417">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9"/>
            <p:cNvSpPr/>
            <p:nvPr/>
          </p:nvSpPr>
          <p:spPr>
            <a:xfrm>
              <a:off x="5350128" y="2724402"/>
              <a:ext cx="11395" cy="11395"/>
            </a:xfrm>
            <a:custGeom>
              <a:rect b="b" l="l" r="r" t="t"/>
              <a:pathLst>
                <a:path extrusionOk="0" h="358" w="358">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9"/>
            <p:cNvSpPr/>
            <p:nvPr/>
          </p:nvSpPr>
          <p:spPr>
            <a:xfrm>
              <a:off x="5254638" y="2666376"/>
              <a:ext cx="11395" cy="11427"/>
            </a:xfrm>
            <a:custGeom>
              <a:rect b="b" l="l" r="r" t="t"/>
              <a:pathLst>
                <a:path extrusionOk="0" h="359" w="358">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9"/>
            <p:cNvSpPr/>
            <p:nvPr/>
          </p:nvSpPr>
          <p:spPr>
            <a:xfrm>
              <a:off x="5273959" y="2724402"/>
              <a:ext cx="11395" cy="11395"/>
            </a:xfrm>
            <a:custGeom>
              <a:rect b="b" l="l" r="r" t="t"/>
              <a:pathLst>
                <a:path extrusionOk="0" h="358" w="358">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9"/>
            <p:cNvSpPr/>
            <p:nvPr/>
          </p:nvSpPr>
          <p:spPr>
            <a:xfrm>
              <a:off x="5308049" y="2678917"/>
              <a:ext cx="14451" cy="14037"/>
            </a:xfrm>
            <a:custGeom>
              <a:rect b="b" l="l" r="r" t="t"/>
              <a:pathLst>
                <a:path extrusionOk="0" h="441" w="454">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9"/>
            <p:cNvSpPr/>
            <p:nvPr/>
          </p:nvSpPr>
          <p:spPr>
            <a:xfrm>
              <a:off x="5184517" y="2459481"/>
              <a:ext cx="252062" cy="305122"/>
            </a:xfrm>
            <a:custGeom>
              <a:rect b="b" l="l" r="r" t="t"/>
              <a:pathLst>
                <a:path extrusionOk="0" h="9586" w="7919">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59"/>
          <p:cNvGrpSpPr/>
          <p:nvPr/>
        </p:nvGrpSpPr>
        <p:grpSpPr>
          <a:xfrm>
            <a:off x="8160502" y="1992025"/>
            <a:ext cx="244984" cy="289678"/>
            <a:chOff x="8065100" y="2000174"/>
            <a:chExt cx="255086" cy="301685"/>
          </a:xfrm>
        </p:grpSpPr>
        <p:sp>
          <p:nvSpPr>
            <p:cNvPr id="5082" name="Google Shape;5082;p59"/>
            <p:cNvSpPr/>
            <p:nvPr/>
          </p:nvSpPr>
          <p:spPr>
            <a:xfrm>
              <a:off x="8085185" y="2151016"/>
              <a:ext cx="65220" cy="150842"/>
            </a:xfrm>
            <a:custGeom>
              <a:rect b="b" l="l" r="r" t="t"/>
              <a:pathLst>
                <a:path extrusionOk="0" h="4739" w="2049">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9"/>
            <p:cNvSpPr/>
            <p:nvPr/>
          </p:nvSpPr>
          <p:spPr>
            <a:xfrm>
              <a:off x="8161004" y="2151016"/>
              <a:ext cx="65188" cy="150842"/>
            </a:xfrm>
            <a:custGeom>
              <a:rect b="b" l="l" r="r" t="t"/>
              <a:pathLst>
                <a:path extrusionOk="0" h="4739" w="2048">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9"/>
            <p:cNvSpPr/>
            <p:nvPr/>
          </p:nvSpPr>
          <p:spPr>
            <a:xfrm>
              <a:off x="8236791" y="2151016"/>
              <a:ext cx="65220" cy="150842"/>
            </a:xfrm>
            <a:custGeom>
              <a:rect b="b" l="l" r="r" t="t"/>
              <a:pathLst>
                <a:path extrusionOk="0" h="4739" w="2049">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9"/>
            <p:cNvSpPr/>
            <p:nvPr/>
          </p:nvSpPr>
          <p:spPr>
            <a:xfrm>
              <a:off x="8065100" y="2000174"/>
              <a:ext cx="255086" cy="178916"/>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59"/>
          <p:cNvGrpSpPr/>
          <p:nvPr/>
        </p:nvGrpSpPr>
        <p:grpSpPr>
          <a:xfrm>
            <a:off x="6443509" y="2430715"/>
            <a:ext cx="184253" cy="295426"/>
            <a:chOff x="5211031" y="1969108"/>
            <a:chExt cx="226661" cy="363467"/>
          </a:xfrm>
        </p:grpSpPr>
        <p:sp>
          <p:nvSpPr>
            <p:cNvPr id="5087" name="Google Shape;5087;p59"/>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9"/>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59"/>
          <p:cNvGrpSpPr/>
          <p:nvPr/>
        </p:nvGrpSpPr>
        <p:grpSpPr>
          <a:xfrm>
            <a:off x="5528061" y="1997473"/>
            <a:ext cx="284105" cy="278782"/>
            <a:chOff x="1329585" y="1989925"/>
            <a:chExt cx="341472" cy="335074"/>
          </a:xfrm>
        </p:grpSpPr>
        <p:sp>
          <p:nvSpPr>
            <p:cNvPr id="5090" name="Google Shape;5090;p59"/>
            <p:cNvSpPr/>
            <p:nvPr/>
          </p:nvSpPr>
          <p:spPr>
            <a:xfrm>
              <a:off x="1562263" y="2097956"/>
              <a:ext cx="108795" cy="226661"/>
            </a:xfrm>
            <a:custGeom>
              <a:rect b="b" l="l" r="r" t="t"/>
              <a:pathLst>
                <a:path extrusionOk="0" h="7121" w="3418">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9"/>
            <p:cNvSpPr/>
            <p:nvPr/>
          </p:nvSpPr>
          <p:spPr>
            <a:xfrm>
              <a:off x="1406137" y="1989925"/>
              <a:ext cx="198587" cy="335074"/>
            </a:xfrm>
            <a:custGeom>
              <a:rect b="b" l="l" r="r" t="t"/>
              <a:pathLst>
                <a:path extrusionOk="0" h="10527" w="6239">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9"/>
            <p:cNvSpPr/>
            <p:nvPr/>
          </p:nvSpPr>
          <p:spPr>
            <a:xfrm>
              <a:off x="1329585" y="2127494"/>
              <a:ext cx="108795" cy="197123"/>
            </a:xfrm>
            <a:custGeom>
              <a:rect b="b" l="l" r="r" t="t"/>
              <a:pathLst>
                <a:path extrusionOk="0" h="6193" w="3418">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59"/>
          <p:cNvGrpSpPr/>
          <p:nvPr/>
        </p:nvGrpSpPr>
        <p:grpSpPr>
          <a:xfrm>
            <a:off x="2890630" y="2891769"/>
            <a:ext cx="294954" cy="230465"/>
            <a:chOff x="5626763" y="2013829"/>
            <a:chExt cx="351722" cy="274788"/>
          </a:xfrm>
        </p:grpSpPr>
        <p:sp>
          <p:nvSpPr>
            <p:cNvPr id="5094" name="Google Shape;5094;p59"/>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9"/>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9"/>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9"/>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9"/>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9"/>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9"/>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9"/>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9"/>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9"/>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59"/>
          <p:cNvGrpSpPr/>
          <p:nvPr/>
        </p:nvGrpSpPr>
        <p:grpSpPr>
          <a:xfrm>
            <a:off x="7264592" y="2014852"/>
            <a:ext cx="288064" cy="244024"/>
            <a:chOff x="2770052" y="2009628"/>
            <a:chExt cx="327085" cy="277080"/>
          </a:xfrm>
        </p:grpSpPr>
        <p:sp>
          <p:nvSpPr>
            <p:cNvPr id="5105" name="Google Shape;5105;p59"/>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9"/>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7" name="Google Shape;5107;p59"/>
          <p:cNvSpPr/>
          <p:nvPr/>
        </p:nvSpPr>
        <p:spPr>
          <a:xfrm>
            <a:off x="4214064" y="2877092"/>
            <a:ext cx="284086" cy="259819"/>
          </a:xfrm>
          <a:custGeom>
            <a:rect b="b" l="l" r="r" t="t"/>
            <a:pathLst>
              <a:path extrusionOk="0" h="10182" w="11133">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8" name="Google Shape;5108;p59"/>
          <p:cNvGrpSpPr/>
          <p:nvPr/>
        </p:nvGrpSpPr>
        <p:grpSpPr>
          <a:xfrm>
            <a:off x="712415" y="2866723"/>
            <a:ext cx="280894" cy="280556"/>
            <a:chOff x="4674791" y="1977447"/>
            <a:chExt cx="344528" cy="344114"/>
          </a:xfrm>
        </p:grpSpPr>
        <p:sp>
          <p:nvSpPr>
            <p:cNvPr id="5109" name="Google Shape;5109;p59"/>
            <p:cNvSpPr/>
            <p:nvPr/>
          </p:nvSpPr>
          <p:spPr>
            <a:xfrm>
              <a:off x="4696022" y="1996768"/>
              <a:ext cx="29570" cy="29220"/>
            </a:xfrm>
            <a:custGeom>
              <a:rect b="b" l="l" r="r" t="t"/>
              <a:pathLst>
                <a:path extrusionOk="0" h="918" w="929">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9"/>
            <p:cNvSpPr/>
            <p:nvPr/>
          </p:nvSpPr>
          <p:spPr>
            <a:xfrm>
              <a:off x="4733899" y="1996768"/>
              <a:ext cx="29602" cy="29220"/>
            </a:xfrm>
            <a:custGeom>
              <a:rect b="b" l="l" r="r" t="t"/>
              <a:pathLst>
                <a:path extrusionOk="0" h="918" w="93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9"/>
            <p:cNvSpPr/>
            <p:nvPr/>
          </p:nvSpPr>
          <p:spPr>
            <a:xfrm>
              <a:off x="4771809" y="1996768"/>
              <a:ext cx="29602" cy="29220"/>
            </a:xfrm>
            <a:custGeom>
              <a:rect b="b" l="l" r="r" t="t"/>
              <a:pathLst>
                <a:path extrusionOk="0" h="918" w="93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9"/>
            <p:cNvSpPr/>
            <p:nvPr/>
          </p:nvSpPr>
          <p:spPr>
            <a:xfrm>
              <a:off x="4674791" y="1977447"/>
              <a:ext cx="344528" cy="344114"/>
            </a:xfrm>
            <a:custGeom>
              <a:rect b="b" l="l" r="r" t="t"/>
              <a:pathLst>
                <a:path extrusionOk="0" h="10811" w="10824">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9"/>
            <p:cNvSpPr/>
            <p:nvPr/>
          </p:nvSpPr>
          <p:spPr>
            <a:xfrm>
              <a:off x="4696022" y="2073160"/>
              <a:ext cx="13655" cy="27469"/>
            </a:xfrm>
            <a:custGeom>
              <a:rect b="b" l="l" r="r" t="t"/>
              <a:pathLst>
                <a:path extrusionOk="0" h="863" w="429">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9"/>
            <p:cNvSpPr/>
            <p:nvPr/>
          </p:nvSpPr>
          <p:spPr>
            <a:xfrm>
              <a:off x="4711173" y="2279419"/>
              <a:ext cx="28456" cy="10695"/>
            </a:xfrm>
            <a:custGeom>
              <a:rect b="b" l="l" r="r" t="t"/>
              <a:pathLst>
                <a:path extrusionOk="0" h="336" w="894">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9"/>
            <p:cNvSpPr/>
            <p:nvPr/>
          </p:nvSpPr>
          <p:spPr>
            <a:xfrm>
              <a:off x="4714197" y="2064216"/>
              <a:ext cx="28456" cy="10631"/>
            </a:xfrm>
            <a:custGeom>
              <a:rect b="b" l="l" r="r" t="t"/>
              <a:pathLst>
                <a:path extrusionOk="0" h="334" w="894">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9"/>
            <p:cNvSpPr/>
            <p:nvPr/>
          </p:nvSpPr>
          <p:spPr>
            <a:xfrm>
              <a:off x="4747173" y="2279482"/>
              <a:ext cx="28456" cy="10631"/>
            </a:xfrm>
            <a:custGeom>
              <a:rect b="b" l="l" r="r" t="t"/>
              <a:pathLst>
                <a:path extrusionOk="0" h="334" w="894">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9"/>
            <p:cNvSpPr/>
            <p:nvPr/>
          </p:nvSpPr>
          <p:spPr>
            <a:xfrm>
              <a:off x="4750196" y="2064216"/>
              <a:ext cx="28456" cy="10631"/>
            </a:xfrm>
            <a:custGeom>
              <a:rect b="b" l="l" r="r" t="t"/>
              <a:pathLst>
                <a:path extrusionOk="0" h="334" w="894">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9"/>
            <p:cNvSpPr/>
            <p:nvPr/>
          </p:nvSpPr>
          <p:spPr>
            <a:xfrm>
              <a:off x="4696022" y="2107791"/>
              <a:ext cx="10631" cy="28838"/>
            </a:xfrm>
            <a:custGeom>
              <a:rect b="b" l="l" r="r" t="t"/>
              <a:pathLst>
                <a:path extrusionOk="0" h="906" w="334">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9"/>
            <p:cNvSpPr/>
            <p:nvPr/>
          </p:nvSpPr>
          <p:spPr>
            <a:xfrm>
              <a:off x="4695640" y="2251058"/>
              <a:ext cx="12541" cy="28074"/>
            </a:xfrm>
            <a:custGeom>
              <a:rect b="b" l="l" r="r" t="t"/>
              <a:pathLst>
                <a:path extrusionOk="0" h="882" w="394">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9"/>
            <p:cNvSpPr/>
            <p:nvPr/>
          </p:nvSpPr>
          <p:spPr>
            <a:xfrm>
              <a:off x="4782790" y="2279482"/>
              <a:ext cx="28456" cy="10631"/>
            </a:xfrm>
            <a:custGeom>
              <a:rect b="b" l="l" r="r" t="t"/>
              <a:pathLst>
                <a:path extrusionOk="0" h="334" w="894">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9"/>
            <p:cNvSpPr/>
            <p:nvPr/>
          </p:nvSpPr>
          <p:spPr>
            <a:xfrm>
              <a:off x="4696022" y="2143409"/>
              <a:ext cx="10631" cy="28456"/>
            </a:xfrm>
            <a:custGeom>
              <a:rect b="b" l="l" r="r" t="t"/>
              <a:pathLst>
                <a:path extrusionOk="0" h="894" w="334">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9"/>
            <p:cNvSpPr/>
            <p:nvPr/>
          </p:nvSpPr>
          <p:spPr>
            <a:xfrm>
              <a:off x="4696022" y="2215440"/>
              <a:ext cx="10631" cy="28074"/>
            </a:xfrm>
            <a:custGeom>
              <a:rect b="b" l="l" r="r" t="t"/>
              <a:pathLst>
                <a:path extrusionOk="0" h="882" w="334">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9"/>
            <p:cNvSpPr/>
            <p:nvPr/>
          </p:nvSpPr>
          <p:spPr>
            <a:xfrm>
              <a:off x="4696022" y="2179441"/>
              <a:ext cx="10631" cy="28424"/>
            </a:xfrm>
            <a:custGeom>
              <a:rect b="b" l="l" r="r" t="t"/>
              <a:pathLst>
                <a:path extrusionOk="0" h="893" w="334">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9"/>
            <p:cNvSpPr/>
            <p:nvPr/>
          </p:nvSpPr>
          <p:spPr>
            <a:xfrm>
              <a:off x="4854790" y="2146847"/>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9"/>
            <p:cNvSpPr/>
            <p:nvPr/>
          </p:nvSpPr>
          <p:spPr>
            <a:xfrm>
              <a:off x="4854790" y="2110847"/>
              <a:ext cx="10281" cy="28424"/>
            </a:xfrm>
            <a:custGeom>
              <a:rect b="b" l="l" r="r" t="t"/>
              <a:pathLst>
                <a:path extrusionOk="0" h="893" w="323">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9"/>
            <p:cNvSpPr/>
            <p:nvPr/>
          </p:nvSpPr>
          <p:spPr>
            <a:xfrm>
              <a:off x="4854790" y="2182846"/>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9"/>
            <p:cNvSpPr/>
            <p:nvPr/>
          </p:nvSpPr>
          <p:spPr>
            <a:xfrm>
              <a:off x="4852912" y="2075738"/>
              <a:ext cx="12159" cy="27915"/>
            </a:xfrm>
            <a:custGeom>
              <a:rect b="b" l="l" r="r" t="t"/>
              <a:pathLst>
                <a:path extrusionOk="0" h="877" w="382">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9"/>
            <p:cNvSpPr/>
            <p:nvPr/>
          </p:nvSpPr>
          <p:spPr>
            <a:xfrm>
              <a:off x="4854790" y="2218464"/>
              <a:ext cx="10281" cy="28456"/>
            </a:xfrm>
            <a:custGeom>
              <a:rect b="b" l="l" r="r" t="t"/>
              <a:pathLst>
                <a:path extrusionOk="0" h="894" w="323">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9"/>
            <p:cNvSpPr/>
            <p:nvPr/>
          </p:nvSpPr>
          <p:spPr>
            <a:xfrm>
              <a:off x="4821464" y="2064598"/>
              <a:ext cx="29188" cy="10249"/>
            </a:xfrm>
            <a:custGeom>
              <a:rect b="b" l="l" r="r" t="t"/>
              <a:pathLst>
                <a:path extrusionOk="0" h="322" w="917">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9"/>
            <p:cNvSpPr/>
            <p:nvPr/>
          </p:nvSpPr>
          <p:spPr>
            <a:xfrm>
              <a:off x="4785464" y="2064216"/>
              <a:ext cx="28456" cy="10631"/>
            </a:xfrm>
            <a:custGeom>
              <a:rect b="b" l="l" r="r" t="t"/>
              <a:pathLst>
                <a:path extrusionOk="0" h="334" w="894">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9"/>
            <p:cNvSpPr/>
            <p:nvPr/>
          </p:nvSpPr>
          <p:spPr>
            <a:xfrm>
              <a:off x="4818790" y="2279482"/>
              <a:ext cx="28456" cy="10631"/>
            </a:xfrm>
            <a:custGeom>
              <a:rect b="b" l="l" r="r" t="t"/>
              <a:pathLst>
                <a:path extrusionOk="0" h="334" w="894">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9"/>
            <p:cNvSpPr/>
            <p:nvPr/>
          </p:nvSpPr>
          <p:spPr>
            <a:xfrm>
              <a:off x="4851002" y="2253700"/>
              <a:ext cx="14069" cy="28074"/>
            </a:xfrm>
            <a:custGeom>
              <a:rect b="b" l="l" r="r" t="t"/>
              <a:pathLst>
                <a:path extrusionOk="0" h="882" w="442">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9"/>
            <p:cNvSpPr/>
            <p:nvPr/>
          </p:nvSpPr>
          <p:spPr>
            <a:xfrm>
              <a:off x="4883596" y="2064980"/>
              <a:ext cx="107299" cy="99310"/>
            </a:xfrm>
            <a:custGeom>
              <a:rect b="b" l="l" r="r" t="t"/>
              <a:pathLst>
                <a:path extrusionOk="0" h="3120" w="3371">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9"/>
            <p:cNvSpPr/>
            <p:nvPr/>
          </p:nvSpPr>
          <p:spPr>
            <a:xfrm>
              <a:off x="4882864" y="2190422"/>
              <a:ext cx="107267" cy="99692"/>
            </a:xfrm>
            <a:custGeom>
              <a:rect b="b" l="l" r="r" t="t"/>
              <a:pathLst>
                <a:path extrusionOk="0" h="3132" w="337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9"/>
          <p:cNvGrpSpPr/>
          <p:nvPr/>
        </p:nvGrpSpPr>
        <p:grpSpPr>
          <a:xfrm>
            <a:off x="7706867" y="2011186"/>
            <a:ext cx="292794" cy="251356"/>
            <a:chOff x="6558300" y="1538193"/>
            <a:chExt cx="382788" cy="328613"/>
          </a:xfrm>
        </p:grpSpPr>
        <p:sp>
          <p:nvSpPr>
            <p:cNvPr id="5136" name="Google Shape;5136;p59"/>
            <p:cNvSpPr/>
            <p:nvPr/>
          </p:nvSpPr>
          <p:spPr>
            <a:xfrm>
              <a:off x="6558300" y="1538193"/>
              <a:ext cx="382788" cy="328613"/>
            </a:xfrm>
            <a:custGeom>
              <a:rect b="b" l="l" r="r" t="t"/>
              <a:pathLst>
                <a:path extrusionOk="0" h="10324" w="12026">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9"/>
            <p:cNvSpPr/>
            <p:nvPr/>
          </p:nvSpPr>
          <p:spPr>
            <a:xfrm>
              <a:off x="6714426" y="1699635"/>
              <a:ext cx="70917" cy="34536"/>
            </a:xfrm>
            <a:custGeom>
              <a:rect b="b" l="l" r="r" t="t"/>
              <a:pathLst>
                <a:path extrusionOk="0" h="1085" w="2228">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59"/>
          <p:cNvGrpSpPr/>
          <p:nvPr/>
        </p:nvGrpSpPr>
        <p:grpSpPr>
          <a:xfrm>
            <a:off x="3819339" y="1989423"/>
            <a:ext cx="211649" cy="294883"/>
            <a:chOff x="1394741" y="1512061"/>
            <a:chExt cx="252444" cy="351722"/>
          </a:xfrm>
        </p:grpSpPr>
        <p:sp>
          <p:nvSpPr>
            <p:cNvPr id="5139" name="Google Shape;5139;p59"/>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9"/>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9"/>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9"/>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9"/>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9"/>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9"/>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9"/>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9"/>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9"/>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9"/>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9"/>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9"/>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9"/>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9"/>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9"/>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9"/>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59"/>
          <p:cNvGrpSpPr/>
          <p:nvPr/>
        </p:nvGrpSpPr>
        <p:grpSpPr>
          <a:xfrm>
            <a:off x="711668" y="2437235"/>
            <a:ext cx="282387" cy="282387"/>
            <a:chOff x="1819576" y="1511679"/>
            <a:chExt cx="352103" cy="352103"/>
          </a:xfrm>
        </p:grpSpPr>
        <p:sp>
          <p:nvSpPr>
            <p:cNvPr id="5157" name="Google Shape;5157;p59"/>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9"/>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9"/>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9"/>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59"/>
          <p:cNvGrpSpPr/>
          <p:nvPr/>
        </p:nvGrpSpPr>
        <p:grpSpPr>
          <a:xfrm>
            <a:off x="710811" y="2000924"/>
            <a:ext cx="284102" cy="271880"/>
            <a:chOff x="5621097" y="1500761"/>
            <a:chExt cx="371424" cy="355446"/>
          </a:xfrm>
        </p:grpSpPr>
        <p:sp>
          <p:nvSpPr>
            <p:cNvPr id="5162" name="Google Shape;5162;p59"/>
            <p:cNvSpPr/>
            <p:nvPr/>
          </p:nvSpPr>
          <p:spPr>
            <a:xfrm>
              <a:off x="5621097" y="1539721"/>
              <a:ext cx="324061" cy="316486"/>
            </a:xfrm>
            <a:custGeom>
              <a:rect b="b" l="l" r="r" t="t"/>
              <a:pathLst>
                <a:path extrusionOk="0" h="9943" w="10181">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9"/>
            <p:cNvSpPr/>
            <p:nvPr/>
          </p:nvSpPr>
          <p:spPr>
            <a:xfrm>
              <a:off x="5669606" y="1500761"/>
              <a:ext cx="322915" cy="316390"/>
            </a:xfrm>
            <a:custGeom>
              <a:rect b="b" l="l" r="r" t="t"/>
              <a:pathLst>
                <a:path extrusionOk="0" h="9940" w="10145">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59"/>
          <p:cNvGrpSpPr/>
          <p:nvPr/>
        </p:nvGrpSpPr>
        <p:grpSpPr>
          <a:xfrm>
            <a:off x="5522663" y="2446476"/>
            <a:ext cx="294901" cy="263903"/>
            <a:chOff x="4670239" y="1541599"/>
            <a:chExt cx="359679" cy="321833"/>
          </a:xfrm>
        </p:grpSpPr>
        <p:sp>
          <p:nvSpPr>
            <p:cNvPr id="5165" name="Google Shape;5165;p59"/>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9"/>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9"/>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9"/>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9"/>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59"/>
          <p:cNvGrpSpPr/>
          <p:nvPr/>
        </p:nvGrpSpPr>
        <p:grpSpPr>
          <a:xfrm>
            <a:off x="7714828" y="2457972"/>
            <a:ext cx="276871" cy="240911"/>
            <a:chOff x="3716358" y="1544655"/>
            <a:chExt cx="361971" cy="314958"/>
          </a:xfrm>
        </p:grpSpPr>
        <p:sp>
          <p:nvSpPr>
            <p:cNvPr id="5171" name="Google Shape;5171;p59"/>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9"/>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9"/>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9"/>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9"/>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59"/>
            <p:cNvGrpSpPr/>
            <p:nvPr/>
          </p:nvGrpSpPr>
          <p:grpSpPr>
            <a:xfrm>
              <a:off x="3716358" y="1544655"/>
              <a:ext cx="361971" cy="314958"/>
              <a:chOff x="3716358" y="1544655"/>
              <a:chExt cx="361971" cy="314958"/>
            </a:xfrm>
          </p:grpSpPr>
          <p:sp>
            <p:nvSpPr>
              <p:cNvPr id="5177" name="Google Shape;5177;p59"/>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9"/>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9"/>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9"/>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9"/>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2" name="Google Shape;5182;p59"/>
          <p:cNvGrpSpPr/>
          <p:nvPr/>
        </p:nvGrpSpPr>
        <p:grpSpPr>
          <a:xfrm>
            <a:off x="6829840" y="2489007"/>
            <a:ext cx="292804" cy="178843"/>
            <a:chOff x="7009655" y="1541994"/>
            <a:chExt cx="521188" cy="318338"/>
          </a:xfrm>
        </p:grpSpPr>
        <p:sp>
          <p:nvSpPr>
            <p:cNvPr id="5183" name="Google Shape;5183;p59"/>
            <p:cNvSpPr/>
            <p:nvPr/>
          </p:nvSpPr>
          <p:spPr>
            <a:xfrm>
              <a:off x="7009655" y="1541994"/>
              <a:ext cx="521188" cy="318338"/>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9"/>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9"/>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9"/>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9"/>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9"/>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9"/>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9"/>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59"/>
          <p:cNvGrpSpPr/>
          <p:nvPr/>
        </p:nvGrpSpPr>
        <p:grpSpPr>
          <a:xfrm>
            <a:off x="1615098" y="2435682"/>
            <a:ext cx="237167" cy="285492"/>
            <a:chOff x="8034034" y="1518109"/>
            <a:chExt cx="282746" cy="340358"/>
          </a:xfrm>
        </p:grpSpPr>
        <p:sp>
          <p:nvSpPr>
            <p:cNvPr id="5192" name="Google Shape;5192;p59"/>
            <p:cNvSpPr/>
            <p:nvPr/>
          </p:nvSpPr>
          <p:spPr>
            <a:xfrm>
              <a:off x="8034034" y="1518109"/>
              <a:ext cx="282746" cy="340358"/>
            </a:xfrm>
            <a:custGeom>
              <a:rect b="b" l="l" r="r" t="t"/>
              <a:pathLst>
                <a:path extrusionOk="0" h="10693" w="8883">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9"/>
            <p:cNvSpPr/>
            <p:nvPr/>
          </p:nvSpPr>
          <p:spPr>
            <a:xfrm>
              <a:off x="8161736" y="1632569"/>
              <a:ext cx="28456" cy="173601"/>
            </a:xfrm>
            <a:custGeom>
              <a:rect b="b" l="l" r="r" t="t"/>
              <a:pathLst>
                <a:path extrusionOk="0" h="5454" w="894">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9"/>
            <p:cNvSpPr/>
            <p:nvPr/>
          </p:nvSpPr>
          <p:spPr>
            <a:xfrm>
              <a:off x="8214796" y="1632951"/>
              <a:ext cx="33008" cy="173601"/>
            </a:xfrm>
            <a:custGeom>
              <a:rect b="b" l="l" r="r" t="t"/>
              <a:pathLst>
                <a:path extrusionOk="0" h="5454" w="1037">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9"/>
            <p:cNvSpPr/>
            <p:nvPr/>
          </p:nvSpPr>
          <p:spPr>
            <a:xfrm>
              <a:off x="8103391" y="1632569"/>
              <a:ext cx="33390" cy="173601"/>
            </a:xfrm>
            <a:custGeom>
              <a:rect b="b" l="l" r="r" t="t"/>
              <a:pathLst>
                <a:path extrusionOk="0" h="5454" w="1049">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59"/>
          <p:cNvGrpSpPr/>
          <p:nvPr/>
        </p:nvGrpSpPr>
        <p:grpSpPr>
          <a:xfrm>
            <a:off x="5526068" y="3307487"/>
            <a:ext cx="288091" cy="292613"/>
            <a:chOff x="2238181" y="4120624"/>
            <a:chExt cx="346056" cy="345674"/>
          </a:xfrm>
        </p:grpSpPr>
        <p:grpSp>
          <p:nvGrpSpPr>
            <p:cNvPr id="5197" name="Google Shape;5197;p59"/>
            <p:cNvGrpSpPr/>
            <p:nvPr/>
          </p:nvGrpSpPr>
          <p:grpSpPr>
            <a:xfrm>
              <a:off x="2309155" y="4177413"/>
              <a:ext cx="203862" cy="231903"/>
              <a:chOff x="1512725" y="258500"/>
              <a:chExt cx="4570900" cy="5199625"/>
            </a:xfrm>
          </p:grpSpPr>
          <p:sp>
            <p:nvSpPr>
              <p:cNvPr id="5198" name="Google Shape;5198;p59"/>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9"/>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0" name="Google Shape;5200;p59"/>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59"/>
          <p:cNvGrpSpPr/>
          <p:nvPr/>
        </p:nvGrpSpPr>
        <p:grpSpPr>
          <a:xfrm>
            <a:off x="1173491" y="1991606"/>
            <a:ext cx="237175" cy="290516"/>
            <a:chOff x="3297649" y="2171604"/>
            <a:chExt cx="481965" cy="590359"/>
          </a:xfrm>
        </p:grpSpPr>
        <p:sp>
          <p:nvSpPr>
            <p:cNvPr id="5202" name="Google Shape;5202;p59"/>
            <p:cNvSpPr/>
            <p:nvPr/>
          </p:nvSpPr>
          <p:spPr>
            <a:xfrm>
              <a:off x="3297649" y="2171604"/>
              <a:ext cx="481965" cy="486060"/>
            </a:xfrm>
            <a:custGeom>
              <a:rect b="b" l="l" r="r" t="t"/>
              <a:pathLst>
                <a:path extrusionOk="0" h="486060" w="481965">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3" name="Google Shape;5203;p59"/>
            <p:cNvSpPr/>
            <p:nvPr/>
          </p:nvSpPr>
          <p:spPr>
            <a:xfrm>
              <a:off x="3406859" y="2502270"/>
              <a:ext cx="192256" cy="259693"/>
            </a:xfrm>
            <a:custGeom>
              <a:rect b="b" l="l" r="r" t="t"/>
              <a:pathLst>
                <a:path extrusionOk="0" h="259693" w="192256">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04" name="Google Shape;5204;p59"/>
          <p:cNvGrpSpPr/>
          <p:nvPr/>
        </p:nvGrpSpPr>
        <p:grpSpPr>
          <a:xfrm>
            <a:off x="2464848" y="2029590"/>
            <a:ext cx="292791" cy="214548"/>
            <a:chOff x="4165758" y="2175700"/>
            <a:chExt cx="800194" cy="586358"/>
          </a:xfrm>
        </p:grpSpPr>
        <p:sp>
          <p:nvSpPr>
            <p:cNvPr id="5205" name="Google Shape;5205;p59"/>
            <p:cNvSpPr/>
            <p:nvPr/>
          </p:nvSpPr>
          <p:spPr>
            <a:xfrm>
              <a:off x="4433124" y="2229135"/>
              <a:ext cx="292417" cy="292417"/>
            </a:xfrm>
            <a:custGeom>
              <a:rect b="b" l="l" r="r" t="t"/>
              <a:pathLst>
                <a:path extrusionOk="0" h="292417" w="292417">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6" name="Google Shape;5206;p59"/>
            <p:cNvSpPr/>
            <p:nvPr/>
          </p:nvSpPr>
          <p:spPr>
            <a:xfrm>
              <a:off x="4379689" y="2175700"/>
              <a:ext cx="586263" cy="586358"/>
            </a:xfrm>
            <a:custGeom>
              <a:rect b="b" l="l" r="r" t="t"/>
              <a:pathLst>
                <a:path extrusionOk="0" h="586358" w="586263">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7" name="Google Shape;5207;p59"/>
            <p:cNvSpPr/>
            <p:nvPr/>
          </p:nvSpPr>
          <p:spPr>
            <a:xfrm>
              <a:off x="4165758" y="2255805"/>
              <a:ext cx="212216" cy="25146"/>
            </a:xfrm>
            <a:custGeom>
              <a:rect b="b" l="l" r="r" t="t"/>
              <a:pathLst>
                <a:path extrusionOk="0" h="25146" w="212216">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8" name="Google Shape;5208;p59"/>
            <p:cNvSpPr/>
            <p:nvPr/>
          </p:nvSpPr>
          <p:spPr>
            <a:xfrm>
              <a:off x="4165758" y="2309336"/>
              <a:ext cx="51911" cy="25146"/>
            </a:xfrm>
            <a:custGeom>
              <a:rect b="b" l="l" r="r" t="t"/>
              <a:pathLst>
                <a:path extrusionOk="0" h="25146"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9" name="Google Shape;5209;p59"/>
            <p:cNvSpPr/>
            <p:nvPr/>
          </p:nvSpPr>
          <p:spPr>
            <a:xfrm>
              <a:off x="4245958" y="2309336"/>
              <a:ext cx="118681" cy="25146"/>
            </a:xfrm>
            <a:custGeom>
              <a:rect b="b" l="l" r="r" t="t"/>
              <a:pathLst>
                <a:path extrusionOk="0" h="25146" w="118681">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0" name="Google Shape;5210;p59"/>
            <p:cNvSpPr/>
            <p:nvPr/>
          </p:nvSpPr>
          <p:spPr>
            <a:xfrm>
              <a:off x="4165758" y="2362771"/>
              <a:ext cx="185547" cy="25146"/>
            </a:xfrm>
            <a:custGeom>
              <a:rect b="b" l="l" r="r" t="t"/>
              <a:pathLst>
                <a:path extrusionOk="0" h="25146" w="185547">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1" name="Google Shape;5211;p59"/>
            <p:cNvSpPr/>
            <p:nvPr/>
          </p:nvSpPr>
          <p:spPr>
            <a:xfrm>
              <a:off x="4165758" y="2416206"/>
              <a:ext cx="105346" cy="25145"/>
            </a:xfrm>
            <a:custGeom>
              <a:rect b="b" l="l" r="r" t="t"/>
              <a:pathLst>
                <a:path extrusionOk="0" h="25145" w="105346">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2" name="Google Shape;5212;p59"/>
            <p:cNvSpPr/>
            <p:nvPr/>
          </p:nvSpPr>
          <p:spPr>
            <a:xfrm>
              <a:off x="4299393" y="2416206"/>
              <a:ext cx="65246" cy="25145"/>
            </a:xfrm>
            <a:custGeom>
              <a:rect b="b" l="l" r="r" t="t"/>
              <a:pathLst>
                <a:path extrusionOk="0" h="25145" w="65246">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3" name="Google Shape;5213;p59"/>
            <p:cNvSpPr/>
            <p:nvPr/>
          </p:nvSpPr>
          <p:spPr>
            <a:xfrm>
              <a:off x="4245863" y="2469642"/>
              <a:ext cx="132111" cy="25145"/>
            </a:xfrm>
            <a:custGeom>
              <a:rect b="b" l="l" r="r" t="t"/>
              <a:pathLst>
                <a:path extrusionOk="0" h="25145" w="132111">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4" name="Google Shape;5214;p59"/>
            <p:cNvSpPr/>
            <p:nvPr/>
          </p:nvSpPr>
          <p:spPr>
            <a:xfrm>
              <a:off x="4165758" y="2469642"/>
              <a:ext cx="51911" cy="25145"/>
            </a:xfrm>
            <a:custGeom>
              <a:rect b="b" l="l" r="r" t="t"/>
              <a:pathLst>
                <a:path extrusionOk="0" h="25145"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5" name="Google Shape;5215;p59"/>
            <p:cNvSpPr/>
            <p:nvPr/>
          </p:nvSpPr>
          <p:spPr>
            <a:xfrm>
              <a:off x="4499690" y="2322657"/>
              <a:ext cx="158714" cy="118600"/>
            </a:xfrm>
            <a:custGeom>
              <a:rect b="b" l="l" r="r" t="t"/>
              <a:pathLst>
                <a:path extrusionOk="0" h="118600" w="158714">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16" name="Google Shape;5216;p59"/>
          <p:cNvGrpSpPr/>
          <p:nvPr/>
        </p:nvGrpSpPr>
        <p:grpSpPr>
          <a:xfrm>
            <a:off x="3330720" y="1991747"/>
            <a:ext cx="290235" cy="290235"/>
            <a:chOff x="5121877" y="2193797"/>
            <a:chExt cx="589788" cy="589788"/>
          </a:xfrm>
        </p:grpSpPr>
        <p:sp>
          <p:nvSpPr>
            <p:cNvPr id="5217" name="Google Shape;5217;p59"/>
            <p:cNvSpPr/>
            <p:nvPr/>
          </p:nvSpPr>
          <p:spPr>
            <a:xfrm>
              <a:off x="5425344" y="2193797"/>
              <a:ext cx="286321" cy="286321"/>
            </a:xfrm>
            <a:custGeom>
              <a:rect b="b" l="l" r="r" t="t"/>
              <a:pathLst>
                <a:path extrusionOk="0" h="286321" w="286321">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8" name="Google Shape;5218;p59"/>
            <p:cNvSpPr/>
            <p:nvPr/>
          </p:nvSpPr>
          <p:spPr>
            <a:xfrm>
              <a:off x="5121877" y="2237041"/>
              <a:ext cx="546544" cy="546544"/>
            </a:xfrm>
            <a:custGeom>
              <a:rect b="b" l="l" r="r" t="t"/>
              <a:pathLst>
                <a:path extrusionOk="0" h="546544" w="546544">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19" name="Google Shape;5219;p59"/>
          <p:cNvGrpSpPr/>
          <p:nvPr/>
        </p:nvGrpSpPr>
        <p:grpSpPr>
          <a:xfrm>
            <a:off x="4647917" y="1992869"/>
            <a:ext cx="288065" cy="287991"/>
            <a:chOff x="6032658" y="2218372"/>
            <a:chExt cx="606324" cy="606170"/>
          </a:xfrm>
        </p:grpSpPr>
        <p:sp>
          <p:nvSpPr>
            <p:cNvPr id="5220" name="Google Shape;5220;p59"/>
            <p:cNvSpPr/>
            <p:nvPr/>
          </p:nvSpPr>
          <p:spPr>
            <a:xfrm>
              <a:off x="6032658" y="2218372"/>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1" name="Google Shape;5221;p59"/>
            <p:cNvSpPr/>
            <p:nvPr/>
          </p:nvSpPr>
          <p:spPr>
            <a:xfrm>
              <a:off x="6469760" y="2218372"/>
              <a:ext cx="102774" cy="102774"/>
            </a:xfrm>
            <a:custGeom>
              <a:rect b="b" l="l" r="r" t="t"/>
              <a:pathLst>
                <a:path extrusionOk="0" h="102774" w="102774">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2" name="Google Shape;5222;p59"/>
            <p:cNvSpPr/>
            <p:nvPr/>
          </p:nvSpPr>
          <p:spPr>
            <a:xfrm>
              <a:off x="6032658" y="2655474"/>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3" name="Google Shape;5223;p59"/>
            <p:cNvSpPr/>
            <p:nvPr/>
          </p:nvSpPr>
          <p:spPr>
            <a:xfrm>
              <a:off x="6153530" y="2253234"/>
              <a:ext cx="35433" cy="17716"/>
            </a:xfrm>
            <a:custGeom>
              <a:rect b="b" l="l" r="r" t="t"/>
              <a:pathLst>
                <a:path extrusionOk="0" h="17716" w="35433">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4" name="Google Shape;5224;p59"/>
            <p:cNvSpPr/>
            <p:nvPr/>
          </p:nvSpPr>
          <p:spPr>
            <a:xfrm>
              <a:off x="6219348" y="2253329"/>
              <a:ext cx="35433" cy="17716"/>
            </a:xfrm>
            <a:custGeom>
              <a:rect b="b" l="l" r="r" t="t"/>
              <a:pathLst>
                <a:path extrusionOk="0" h="17716" w="35433">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5" name="Google Shape;5225;p59"/>
            <p:cNvSpPr/>
            <p:nvPr/>
          </p:nvSpPr>
          <p:spPr>
            <a:xfrm>
              <a:off x="6285165" y="2253329"/>
              <a:ext cx="35433" cy="17716"/>
            </a:xfrm>
            <a:custGeom>
              <a:rect b="b" l="l" r="r" t="t"/>
              <a:pathLst>
                <a:path extrusionOk="0" h="17716" w="35433">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6" name="Google Shape;5226;p59"/>
            <p:cNvSpPr/>
            <p:nvPr/>
          </p:nvSpPr>
          <p:spPr>
            <a:xfrm>
              <a:off x="6350888"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7" name="Google Shape;5227;p59"/>
            <p:cNvSpPr/>
            <p:nvPr/>
          </p:nvSpPr>
          <p:spPr>
            <a:xfrm>
              <a:off x="6416706"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8" name="Google Shape;5228;p59"/>
            <p:cNvSpPr/>
            <p:nvPr/>
          </p:nvSpPr>
          <p:spPr>
            <a:xfrm>
              <a:off x="6153530"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9" name="Google Shape;5229;p59"/>
            <p:cNvSpPr/>
            <p:nvPr/>
          </p:nvSpPr>
          <p:spPr>
            <a:xfrm>
              <a:off x="6219348"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0" name="Google Shape;5230;p59"/>
            <p:cNvSpPr/>
            <p:nvPr/>
          </p:nvSpPr>
          <p:spPr>
            <a:xfrm>
              <a:off x="6285165" y="2705576"/>
              <a:ext cx="35433" cy="17716"/>
            </a:xfrm>
            <a:custGeom>
              <a:rect b="b" l="l" r="r" t="t"/>
              <a:pathLst>
                <a:path extrusionOk="0" h="17716" w="35433">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1" name="Google Shape;5231;p59"/>
            <p:cNvSpPr/>
            <p:nvPr/>
          </p:nvSpPr>
          <p:spPr>
            <a:xfrm>
              <a:off x="6519957" y="2339244"/>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2" name="Google Shape;5232;p59"/>
            <p:cNvSpPr/>
            <p:nvPr/>
          </p:nvSpPr>
          <p:spPr>
            <a:xfrm>
              <a:off x="6519957" y="2405062"/>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3" name="Google Shape;5233;p59"/>
            <p:cNvSpPr/>
            <p:nvPr/>
          </p:nvSpPr>
          <p:spPr>
            <a:xfrm>
              <a:off x="6519957" y="2470784"/>
              <a:ext cx="17716" cy="35432"/>
            </a:xfrm>
            <a:custGeom>
              <a:rect b="b" l="l" r="r" t="t"/>
              <a:pathLst>
                <a:path extrusionOk="0" h="35432" w="17716">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4" name="Google Shape;5234;p59"/>
            <p:cNvSpPr/>
            <p:nvPr/>
          </p:nvSpPr>
          <p:spPr>
            <a:xfrm>
              <a:off x="6067614" y="2339340"/>
              <a:ext cx="17716" cy="35432"/>
            </a:xfrm>
            <a:custGeom>
              <a:rect b="b" l="l" r="r" t="t"/>
              <a:pathLst>
                <a:path extrusionOk="0" h="35432" w="17716">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5" name="Google Shape;5235;p59"/>
            <p:cNvSpPr/>
            <p:nvPr/>
          </p:nvSpPr>
          <p:spPr>
            <a:xfrm>
              <a:off x="6067519" y="2405062"/>
              <a:ext cx="17716" cy="35432"/>
            </a:xfrm>
            <a:custGeom>
              <a:rect b="b" l="l" r="r" t="t"/>
              <a:pathLst>
                <a:path extrusionOk="0" h="35432"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6" name="Google Shape;5236;p59"/>
            <p:cNvSpPr/>
            <p:nvPr/>
          </p:nvSpPr>
          <p:spPr>
            <a:xfrm>
              <a:off x="6067519" y="2470880"/>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7" name="Google Shape;5237;p59"/>
            <p:cNvSpPr/>
            <p:nvPr/>
          </p:nvSpPr>
          <p:spPr>
            <a:xfrm>
              <a:off x="6067519" y="2536697"/>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8" name="Google Shape;5238;p59"/>
            <p:cNvSpPr/>
            <p:nvPr/>
          </p:nvSpPr>
          <p:spPr>
            <a:xfrm>
              <a:off x="6067519" y="2602515"/>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9" name="Google Shape;5239;p59"/>
            <p:cNvSpPr/>
            <p:nvPr/>
          </p:nvSpPr>
          <p:spPr>
            <a:xfrm>
              <a:off x="6242844" y="2428466"/>
              <a:ext cx="396138" cy="396076"/>
            </a:xfrm>
            <a:custGeom>
              <a:rect b="b" l="l" r="r" t="t"/>
              <a:pathLst>
                <a:path extrusionOk="0" h="396076" w="396138">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40" name="Google Shape;5240;p59"/>
          <p:cNvGrpSpPr/>
          <p:nvPr/>
        </p:nvGrpSpPr>
        <p:grpSpPr>
          <a:xfrm>
            <a:off x="5957068" y="1989390"/>
            <a:ext cx="294924" cy="294950"/>
            <a:chOff x="6959870" y="2198941"/>
            <a:chExt cx="543638" cy="543686"/>
          </a:xfrm>
        </p:grpSpPr>
        <p:sp>
          <p:nvSpPr>
            <p:cNvPr id="5241" name="Google Shape;5241;p59"/>
            <p:cNvSpPr/>
            <p:nvPr/>
          </p:nvSpPr>
          <p:spPr>
            <a:xfrm>
              <a:off x="6959917" y="2369177"/>
              <a:ext cx="42021" cy="223908"/>
            </a:xfrm>
            <a:custGeom>
              <a:rect b="b" l="l" r="r" t="t"/>
              <a:pathLst>
                <a:path extrusionOk="0" h="223908" w="42021">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2" name="Google Shape;5242;p59"/>
            <p:cNvSpPr/>
            <p:nvPr/>
          </p:nvSpPr>
          <p:spPr>
            <a:xfrm>
              <a:off x="6986968" y="2198941"/>
              <a:ext cx="516540" cy="543591"/>
            </a:xfrm>
            <a:custGeom>
              <a:rect b="b" l="l" r="r" t="t"/>
              <a:pathLst>
                <a:path extrusionOk="0" h="543591" w="51654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3" name="Google Shape;5243;p59"/>
            <p:cNvSpPr/>
            <p:nvPr/>
          </p:nvSpPr>
          <p:spPr>
            <a:xfrm>
              <a:off x="7024496" y="2263521"/>
              <a:ext cx="401784" cy="298132"/>
            </a:xfrm>
            <a:custGeom>
              <a:rect b="b" l="l" r="r" t="t"/>
              <a:pathLst>
                <a:path extrusionOk="0" h="298132" w="401784">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4" name="Google Shape;5244;p59"/>
            <p:cNvSpPr/>
            <p:nvPr/>
          </p:nvSpPr>
          <p:spPr>
            <a:xfrm>
              <a:off x="7141903" y="2417823"/>
              <a:ext cx="296835" cy="260129"/>
            </a:xfrm>
            <a:custGeom>
              <a:rect b="b" l="l" r="r" t="t"/>
              <a:pathLst>
                <a:path extrusionOk="0" h="260129" w="296835">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5" name="Google Shape;5245;p59"/>
            <p:cNvSpPr/>
            <p:nvPr/>
          </p:nvSpPr>
          <p:spPr>
            <a:xfrm>
              <a:off x="7091457" y="2330577"/>
              <a:ext cx="280606" cy="280511"/>
            </a:xfrm>
            <a:custGeom>
              <a:rect b="b" l="l" r="r" t="t"/>
              <a:pathLst>
                <a:path extrusionOk="0" h="280511" w="280606">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6" name="Google Shape;5246;p59"/>
            <p:cNvSpPr/>
            <p:nvPr/>
          </p:nvSpPr>
          <p:spPr>
            <a:xfrm>
              <a:off x="7158894" y="2398014"/>
              <a:ext cx="145637" cy="145732"/>
            </a:xfrm>
            <a:custGeom>
              <a:rect b="b" l="l" r="r" t="t"/>
              <a:pathLst>
                <a:path extrusionOk="0" h="145732" w="145637">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7" name="Google Shape;5247;p59"/>
            <p:cNvSpPr/>
            <p:nvPr/>
          </p:nvSpPr>
          <p:spPr>
            <a:xfrm>
              <a:off x="6959870" y="2462703"/>
              <a:ext cx="279875" cy="279924"/>
            </a:xfrm>
            <a:custGeom>
              <a:rect b="b" l="l" r="r" t="t"/>
              <a:pathLst>
                <a:path extrusionOk="0" h="279924" w="279875">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48" name="Google Shape;5248;p59"/>
          <p:cNvGrpSpPr/>
          <p:nvPr/>
        </p:nvGrpSpPr>
        <p:grpSpPr>
          <a:xfrm>
            <a:off x="6834195" y="1990134"/>
            <a:ext cx="284095" cy="293461"/>
            <a:chOff x="7705553" y="2230674"/>
            <a:chExt cx="541443" cy="559293"/>
          </a:xfrm>
        </p:grpSpPr>
        <p:sp>
          <p:nvSpPr>
            <p:cNvPr id="5249" name="Google Shape;5249;p59"/>
            <p:cNvSpPr/>
            <p:nvPr/>
          </p:nvSpPr>
          <p:spPr>
            <a:xfrm>
              <a:off x="7843956" y="2551679"/>
              <a:ext cx="94267" cy="95605"/>
            </a:xfrm>
            <a:custGeom>
              <a:rect b="b" l="l" r="r" t="t"/>
              <a:pathLst>
                <a:path extrusionOk="0" h="95605" w="94267">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0" name="Google Shape;5250;p59"/>
            <p:cNvSpPr/>
            <p:nvPr/>
          </p:nvSpPr>
          <p:spPr>
            <a:xfrm>
              <a:off x="7885715" y="2482128"/>
              <a:ext cx="110558" cy="103634"/>
            </a:xfrm>
            <a:custGeom>
              <a:rect b="b" l="l" r="r" t="t"/>
              <a:pathLst>
                <a:path extrusionOk="0" h="103634" w="110558">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1" name="Google Shape;5251;p59"/>
            <p:cNvSpPr/>
            <p:nvPr/>
          </p:nvSpPr>
          <p:spPr>
            <a:xfrm>
              <a:off x="7940925" y="2428346"/>
              <a:ext cx="95236" cy="88625"/>
            </a:xfrm>
            <a:custGeom>
              <a:rect b="b" l="l" r="r" t="t"/>
              <a:pathLst>
                <a:path extrusionOk="0" h="88625" w="95236">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2" name="Google Shape;5252;p59"/>
            <p:cNvSpPr/>
            <p:nvPr/>
          </p:nvSpPr>
          <p:spPr>
            <a:xfrm>
              <a:off x="7705553" y="2230674"/>
              <a:ext cx="541443" cy="559293"/>
            </a:xfrm>
            <a:custGeom>
              <a:rect b="b" l="l" r="r" t="t"/>
              <a:pathLst>
                <a:path extrusionOk="0" h="559293" w="541443">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53" name="Google Shape;5253;p59"/>
          <p:cNvGrpSpPr/>
          <p:nvPr/>
        </p:nvGrpSpPr>
        <p:grpSpPr>
          <a:xfrm>
            <a:off x="3346828" y="2439467"/>
            <a:ext cx="258019" cy="277923"/>
            <a:chOff x="8378570" y="2203608"/>
            <a:chExt cx="515111" cy="554736"/>
          </a:xfrm>
        </p:grpSpPr>
        <p:sp>
          <p:nvSpPr>
            <p:cNvPr id="5254" name="Google Shape;5254;p59"/>
            <p:cNvSpPr/>
            <p:nvPr/>
          </p:nvSpPr>
          <p:spPr>
            <a:xfrm>
              <a:off x="8378570" y="2500407"/>
              <a:ext cx="420433" cy="257937"/>
            </a:xfrm>
            <a:custGeom>
              <a:rect b="b" l="l" r="r" t="t"/>
              <a:pathLst>
                <a:path extrusionOk="0" h="257937" w="420433">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5" name="Google Shape;5255;p59"/>
            <p:cNvSpPr/>
            <p:nvPr/>
          </p:nvSpPr>
          <p:spPr>
            <a:xfrm>
              <a:off x="8378570" y="2203608"/>
              <a:ext cx="515111" cy="554640"/>
            </a:xfrm>
            <a:custGeom>
              <a:rect b="b" l="l" r="r" t="t"/>
              <a:pathLst>
                <a:path extrusionOk="0" h="554640" w="515111">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6" name="Google Shape;5256;p59"/>
            <p:cNvSpPr/>
            <p:nvPr/>
          </p:nvSpPr>
          <p:spPr>
            <a:xfrm>
              <a:off x="8536304" y="2375820"/>
              <a:ext cx="250031" cy="16192"/>
            </a:xfrm>
            <a:custGeom>
              <a:rect b="b" l="l" r="r" t="t"/>
              <a:pathLst>
                <a:path extrusionOk="0" h="16192" w="250031">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57" name="Google Shape;5257;p59"/>
          <p:cNvGrpSpPr/>
          <p:nvPr/>
        </p:nvGrpSpPr>
        <p:grpSpPr>
          <a:xfrm>
            <a:off x="4211559" y="2433556"/>
            <a:ext cx="289097" cy="289745"/>
            <a:chOff x="3281362" y="3186588"/>
            <a:chExt cx="552450" cy="553688"/>
          </a:xfrm>
        </p:grpSpPr>
        <p:sp>
          <p:nvSpPr>
            <p:cNvPr id="5258" name="Google Shape;5258;p59"/>
            <p:cNvSpPr/>
            <p:nvPr/>
          </p:nvSpPr>
          <p:spPr>
            <a:xfrm>
              <a:off x="3281362" y="3267170"/>
              <a:ext cx="552450" cy="473106"/>
            </a:xfrm>
            <a:custGeom>
              <a:rect b="b" l="l" r="r" t="t"/>
              <a:pathLst>
                <a:path extrusionOk="0" h="473106" w="55245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9" name="Google Shape;5259;p59"/>
            <p:cNvSpPr/>
            <p:nvPr/>
          </p:nvSpPr>
          <p:spPr>
            <a:xfrm>
              <a:off x="3415233" y="3186588"/>
              <a:ext cx="283696" cy="243649"/>
            </a:xfrm>
            <a:custGeom>
              <a:rect b="b" l="l" r="r" t="t"/>
              <a:pathLst>
                <a:path extrusionOk="0" h="243649" w="283696">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0" name="Google Shape;5260;p59"/>
            <p:cNvSpPr/>
            <p:nvPr/>
          </p:nvSpPr>
          <p:spPr>
            <a:xfrm>
              <a:off x="3437095" y="3367468"/>
              <a:ext cx="341947" cy="115347"/>
            </a:xfrm>
            <a:custGeom>
              <a:rect b="b" l="l" r="r" t="t"/>
              <a:pathLst>
                <a:path extrusionOk="0" h="115347" w="341947">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1" name="Google Shape;5261;p59"/>
            <p:cNvSpPr/>
            <p:nvPr/>
          </p:nvSpPr>
          <p:spPr>
            <a:xfrm>
              <a:off x="3336226" y="3367373"/>
              <a:ext cx="146113" cy="115347"/>
            </a:xfrm>
            <a:custGeom>
              <a:rect b="b" l="l" r="r" t="t"/>
              <a:pathLst>
                <a:path extrusionOk="0" h="115347" w="146113">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62" name="Google Shape;5262;p59"/>
          <p:cNvGrpSpPr/>
          <p:nvPr/>
        </p:nvGrpSpPr>
        <p:grpSpPr>
          <a:xfrm>
            <a:off x="5957069" y="2430967"/>
            <a:ext cx="294922" cy="294922"/>
            <a:chOff x="4161281" y="3158775"/>
            <a:chExt cx="599313" cy="599313"/>
          </a:xfrm>
        </p:grpSpPr>
        <p:sp>
          <p:nvSpPr>
            <p:cNvPr id="5263" name="Google Shape;5263;p59"/>
            <p:cNvSpPr/>
            <p:nvPr/>
          </p:nvSpPr>
          <p:spPr>
            <a:xfrm>
              <a:off x="4525136" y="3158775"/>
              <a:ext cx="17525" cy="30480"/>
            </a:xfrm>
            <a:custGeom>
              <a:rect b="b" l="l" r="r" t="t"/>
              <a:pathLst>
                <a:path extrusionOk="0" h="30480" w="17525">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4" name="Google Shape;5264;p59"/>
            <p:cNvSpPr/>
            <p:nvPr/>
          </p:nvSpPr>
          <p:spPr>
            <a:xfrm>
              <a:off x="4467979" y="3174103"/>
              <a:ext cx="24017" cy="28772"/>
            </a:xfrm>
            <a:custGeom>
              <a:rect b="b" l="l" r="r" t="t"/>
              <a:pathLst>
                <a:path extrusionOk="0" h="28772" w="24017">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5" name="Google Shape;5265;p59"/>
            <p:cNvSpPr/>
            <p:nvPr/>
          </p:nvSpPr>
          <p:spPr>
            <a:xfrm>
              <a:off x="4426069" y="3216013"/>
              <a:ext cx="28780" cy="24010"/>
            </a:xfrm>
            <a:custGeom>
              <a:rect b="b" l="l" r="r" t="t"/>
              <a:pathLst>
                <a:path extrusionOk="0" h="24010" w="2878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6" name="Google Shape;5266;p59"/>
            <p:cNvSpPr/>
            <p:nvPr/>
          </p:nvSpPr>
          <p:spPr>
            <a:xfrm>
              <a:off x="4410741" y="3273266"/>
              <a:ext cx="30479" cy="17525"/>
            </a:xfrm>
            <a:custGeom>
              <a:rect b="b" l="l" r="r" t="t"/>
              <a:pathLst>
                <a:path extrusionOk="0" h="17525" w="30479">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7" name="Google Shape;5267;p59"/>
            <p:cNvSpPr/>
            <p:nvPr/>
          </p:nvSpPr>
          <p:spPr>
            <a:xfrm>
              <a:off x="4626577" y="3273266"/>
              <a:ext cx="30479" cy="17525"/>
            </a:xfrm>
            <a:custGeom>
              <a:rect b="b" l="l" r="r" t="t"/>
              <a:pathLst>
                <a:path extrusionOk="0" h="17525" w="30479">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8" name="Google Shape;5268;p59"/>
            <p:cNvSpPr/>
            <p:nvPr/>
          </p:nvSpPr>
          <p:spPr>
            <a:xfrm>
              <a:off x="4613044" y="3216108"/>
              <a:ext cx="28780" cy="24010"/>
            </a:xfrm>
            <a:custGeom>
              <a:rect b="b" l="l" r="r" t="t"/>
              <a:pathLst>
                <a:path extrusionOk="0" h="24010" w="2878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9" name="Google Shape;5269;p59"/>
            <p:cNvSpPr/>
            <p:nvPr/>
          </p:nvSpPr>
          <p:spPr>
            <a:xfrm>
              <a:off x="4575992" y="3174103"/>
              <a:ext cx="24017" cy="28772"/>
            </a:xfrm>
            <a:custGeom>
              <a:rect b="b" l="l" r="r" t="t"/>
              <a:pathLst>
                <a:path extrusionOk="0" h="28772" w="24017">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0" name="Google Shape;5270;p59"/>
            <p:cNvSpPr/>
            <p:nvPr/>
          </p:nvSpPr>
          <p:spPr>
            <a:xfrm>
              <a:off x="4286524" y="3512343"/>
              <a:ext cx="76659" cy="157733"/>
            </a:xfrm>
            <a:custGeom>
              <a:rect b="b" l="l" r="r" t="t"/>
              <a:pathLst>
                <a:path extrusionOk="0" h="157733" w="76659">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1" name="Google Shape;5271;p59"/>
            <p:cNvSpPr/>
            <p:nvPr/>
          </p:nvSpPr>
          <p:spPr>
            <a:xfrm>
              <a:off x="4161281" y="3309651"/>
              <a:ext cx="599313" cy="448437"/>
            </a:xfrm>
            <a:custGeom>
              <a:rect b="b" l="l" r="r" t="t"/>
              <a:pathLst>
                <a:path extrusionOk="0" h="448437" w="599313">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72" name="Google Shape;5272;p59"/>
          <p:cNvGrpSpPr/>
          <p:nvPr/>
        </p:nvGrpSpPr>
        <p:grpSpPr>
          <a:xfrm>
            <a:off x="1586210" y="2859509"/>
            <a:ext cx="294943" cy="294985"/>
            <a:chOff x="4941664" y="3174301"/>
            <a:chExt cx="665035" cy="665130"/>
          </a:xfrm>
        </p:grpSpPr>
        <p:sp>
          <p:nvSpPr>
            <p:cNvPr id="5273" name="Google Shape;5273;p59"/>
            <p:cNvSpPr/>
            <p:nvPr/>
          </p:nvSpPr>
          <p:spPr>
            <a:xfrm>
              <a:off x="4941664" y="3174301"/>
              <a:ext cx="665035" cy="664940"/>
            </a:xfrm>
            <a:custGeom>
              <a:rect b="b" l="l" r="r" t="t"/>
              <a:pathLst>
                <a:path extrusionOk="0" h="664940" w="665035">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4" name="Google Shape;5274;p59"/>
            <p:cNvSpPr/>
            <p:nvPr/>
          </p:nvSpPr>
          <p:spPr>
            <a:xfrm>
              <a:off x="5124068" y="3747102"/>
              <a:ext cx="80364" cy="92329"/>
            </a:xfrm>
            <a:custGeom>
              <a:rect b="b" l="l" r="r" t="t"/>
              <a:pathLst>
                <a:path extrusionOk="0" h="92329" w="80364">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5" name="Google Shape;5275;p59"/>
            <p:cNvSpPr/>
            <p:nvPr/>
          </p:nvSpPr>
          <p:spPr>
            <a:xfrm>
              <a:off x="5246418" y="3596403"/>
              <a:ext cx="55718" cy="24335"/>
            </a:xfrm>
            <a:custGeom>
              <a:rect b="b" l="l" r="r" t="t"/>
              <a:pathLst>
                <a:path extrusionOk="0" h="24335" w="55718">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6" name="Google Shape;5276;p59"/>
            <p:cNvSpPr/>
            <p:nvPr/>
          </p:nvSpPr>
          <p:spPr>
            <a:xfrm>
              <a:off x="4987003" y="3219545"/>
              <a:ext cx="142017" cy="141922"/>
            </a:xfrm>
            <a:custGeom>
              <a:rect b="b" l="l" r="r" t="t"/>
              <a:pathLst>
                <a:path extrusionOk="0" h="141922" w="142017">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7" name="Google Shape;5277;p59"/>
            <p:cNvSpPr/>
            <p:nvPr/>
          </p:nvSpPr>
          <p:spPr>
            <a:xfrm>
              <a:off x="5154834" y="3235356"/>
              <a:ext cx="399954" cy="71342"/>
            </a:xfrm>
            <a:custGeom>
              <a:rect b="b" l="l" r="r" t="t"/>
              <a:pathLst>
                <a:path extrusionOk="0" h="71342" w="399954">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8" name="Google Shape;5278;p59"/>
            <p:cNvSpPr/>
            <p:nvPr/>
          </p:nvSpPr>
          <p:spPr>
            <a:xfrm>
              <a:off x="5171121"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9" name="Google Shape;5279;p59"/>
            <p:cNvSpPr/>
            <p:nvPr/>
          </p:nvSpPr>
          <p:spPr>
            <a:xfrm>
              <a:off x="5310758"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0" name="Google Shape;5280;p59"/>
            <p:cNvSpPr/>
            <p:nvPr/>
          </p:nvSpPr>
          <p:spPr>
            <a:xfrm>
              <a:off x="5450395" y="3326320"/>
              <a:ext cx="88296" cy="19431"/>
            </a:xfrm>
            <a:custGeom>
              <a:rect b="b" l="l" r="r" t="t"/>
              <a:pathLst>
                <a:path extrusionOk="0" h="19431" w="88296">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81" name="Google Shape;5281;p59"/>
          <p:cNvGrpSpPr/>
          <p:nvPr/>
        </p:nvGrpSpPr>
        <p:grpSpPr>
          <a:xfrm>
            <a:off x="2479029" y="2862568"/>
            <a:ext cx="264428" cy="288866"/>
            <a:chOff x="5859779" y="3199923"/>
            <a:chExt cx="585406" cy="639508"/>
          </a:xfrm>
        </p:grpSpPr>
        <p:sp>
          <p:nvSpPr>
            <p:cNvPr id="5282" name="Google Shape;5282;p59"/>
            <p:cNvSpPr/>
            <p:nvPr/>
          </p:nvSpPr>
          <p:spPr>
            <a:xfrm>
              <a:off x="5905594" y="3282505"/>
              <a:ext cx="76961" cy="69532"/>
            </a:xfrm>
            <a:custGeom>
              <a:rect b="b" l="l" r="r" t="t"/>
              <a:pathLst>
                <a:path extrusionOk="0" h="69532" w="76961">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3" name="Google Shape;5283;p59"/>
            <p:cNvSpPr/>
            <p:nvPr/>
          </p:nvSpPr>
          <p:spPr>
            <a:xfrm>
              <a:off x="6147910" y="3245072"/>
              <a:ext cx="76961" cy="56102"/>
            </a:xfrm>
            <a:custGeom>
              <a:rect b="b" l="l" r="r" t="t"/>
              <a:pathLst>
                <a:path extrusionOk="0" h="56102" w="76961">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4" name="Google Shape;5284;p59"/>
            <p:cNvSpPr/>
            <p:nvPr/>
          </p:nvSpPr>
          <p:spPr>
            <a:xfrm>
              <a:off x="5859779" y="3199923"/>
              <a:ext cx="585406" cy="639508"/>
            </a:xfrm>
            <a:custGeom>
              <a:rect b="b" l="l" r="r" t="t"/>
              <a:pathLst>
                <a:path extrusionOk="0" h="639508" w="585406">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85" name="Google Shape;5285;p59"/>
          <p:cNvGrpSpPr/>
          <p:nvPr/>
        </p:nvGrpSpPr>
        <p:grpSpPr>
          <a:xfrm>
            <a:off x="4710905" y="2870786"/>
            <a:ext cx="162089" cy="272431"/>
            <a:chOff x="6698265" y="3188017"/>
            <a:chExt cx="374427" cy="629316"/>
          </a:xfrm>
        </p:grpSpPr>
        <p:sp>
          <p:nvSpPr>
            <p:cNvPr id="5286" name="Google Shape;5286;p59"/>
            <p:cNvSpPr/>
            <p:nvPr/>
          </p:nvSpPr>
          <p:spPr>
            <a:xfrm>
              <a:off x="6770560" y="3321177"/>
              <a:ext cx="200215" cy="169640"/>
            </a:xfrm>
            <a:custGeom>
              <a:rect b="b" l="l" r="r" t="t"/>
              <a:pathLst>
                <a:path extrusionOk="0" h="169640" w="200215">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7" name="Google Shape;5287;p59"/>
            <p:cNvSpPr/>
            <p:nvPr/>
          </p:nvSpPr>
          <p:spPr>
            <a:xfrm>
              <a:off x="6811231" y="3361753"/>
              <a:ext cx="119062" cy="74771"/>
            </a:xfrm>
            <a:custGeom>
              <a:rect b="b" l="l" r="r" t="t"/>
              <a:pathLst>
                <a:path extrusionOk="0" h="74771" w="119062">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8" name="Google Shape;5288;p59"/>
            <p:cNvSpPr/>
            <p:nvPr/>
          </p:nvSpPr>
          <p:spPr>
            <a:xfrm>
              <a:off x="6832567" y="3188112"/>
              <a:ext cx="210883" cy="227171"/>
            </a:xfrm>
            <a:custGeom>
              <a:rect b="b" l="l" r="r" t="t"/>
              <a:pathLst>
                <a:path extrusionOk="0" h="227171" w="210883">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9" name="Google Shape;5289;p59"/>
            <p:cNvSpPr/>
            <p:nvPr/>
          </p:nvSpPr>
          <p:spPr>
            <a:xfrm>
              <a:off x="6822661" y="3224117"/>
              <a:ext cx="78771" cy="18478"/>
            </a:xfrm>
            <a:custGeom>
              <a:rect b="b" l="l" r="r" t="t"/>
              <a:pathLst>
                <a:path extrusionOk="0" h="18478" w="78771">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0" name="Google Shape;5290;p59"/>
            <p:cNvSpPr/>
            <p:nvPr/>
          </p:nvSpPr>
          <p:spPr>
            <a:xfrm>
              <a:off x="6913053" y="3224117"/>
              <a:ext cx="18478" cy="18478"/>
            </a:xfrm>
            <a:custGeom>
              <a:rect b="b" l="l" r="r" t="t"/>
              <a:pathLst>
                <a:path extrusionOk="0" h="18478" w="18478">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1" name="Google Shape;5291;p59"/>
            <p:cNvSpPr/>
            <p:nvPr/>
          </p:nvSpPr>
          <p:spPr>
            <a:xfrm>
              <a:off x="6698265" y="3188017"/>
              <a:ext cx="374427" cy="629316"/>
            </a:xfrm>
            <a:custGeom>
              <a:rect b="b" l="l" r="r" t="t"/>
              <a:pathLst>
                <a:path extrusionOk="0" h="629316" w="374427">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92" name="Google Shape;5292;p59"/>
          <p:cNvGrpSpPr/>
          <p:nvPr/>
        </p:nvGrpSpPr>
        <p:grpSpPr>
          <a:xfrm>
            <a:off x="5089214" y="2869055"/>
            <a:ext cx="275985" cy="275891"/>
            <a:chOff x="7325486" y="3202495"/>
            <a:chExt cx="560832" cy="560641"/>
          </a:xfrm>
        </p:grpSpPr>
        <p:sp>
          <p:nvSpPr>
            <p:cNvPr id="5293" name="Google Shape;5293;p59"/>
            <p:cNvSpPr/>
            <p:nvPr/>
          </p:nvSpPr>
          <p:spPr>
            <a:xfrm>
              <a:off x="7383123" y="3456432"/>
              <a:ext cx="83512" cy="16478"/>
            </a:xfrm>
            <a:custGeom>
              <a:rect b="b" l="l" r="r" t="t"/>
              <a:pathLst>
                <a:path extrusionOk="0" h="16478" w="83512">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4" name="Google Shape;5294;p59"/>
            <p:cNvSpPr/>
            <p:nvPr/>
          </p:nvSpPr>
          <p:spPr>
            <a:xfrm>
              <a:off x="7383123"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5" name="Google Shape;5295;p59"/>
            <p:cNvSpPr/>
            <p:nvPr/>
          </p:nvSpPr>
          <p:spPr>
            <a:xfrm>
              <a:off x="7745549" y="3456432"/>
              <a:ext cx="83512" cy="16478"/>
            </a:xfrm>
            <a:custGeom>
              <a:rect b="b" l="l" r="r" t="t"/>
              <a:pathLst>
                <a:path extrusionOk="0" h="16478" w="83512">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6" name="Google Shape;5296;p59"/>
            <p:cNvSpPr/>
            <p:nvPr/>
          </p:nvSpPr>
          <p:spPr>
            <a:xfrm>
              <a:off x="7712688"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7" name="Google Shape;5297;p59"/>
            <p:cNvSpPr/>
            <p:nvPr/>
          </p:nvSpPr>
          <p:spPr>
            <a:xfrm>
              <a:off x="7325486" y="3202495"/>
              <a:ext cx="560832" cy="560641"/>
            </a:xfrm>
            <a:custGeom>
              <a:rect b="b" l="l" r="r" t="t"/>
              <a:pathLst>
                <a:path extrusionOk="0" h="560641" w="560832">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8" name="Google Shape;5298;p59"/>
            <p:cNvSpPr/>
            <p:nvPr/>
          </p:nvSpPr>
          <p:spPr>
            <a:xfrm>
              <a:off x="7489837" y="3235452"/>
              <a:ext cx="232034" cy="262318"/>
            </a:xfrm>
            <a:custGeom>
              <a:rect b="b" l="l" r="r" t="t"/>
              <a:pathLst>
                <a:path extrusionOk="0" h="262318" w="232034">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9" name="Google Shape;5299;p59"/>
            <p:cNvSpPr/>
            <p:nvPr/>
          </p:nvSpPr>
          <p:spPr>
            <a:xfrm>
              <a:off x="7567346" y="3299179"/>
              <a:ext cx="77608" cy="124962"/>
            </a:xfrm>
            <a:custGeom>
              <a:rect b="b" l="l" r="r" t="t"/>
              <a:pathLst>
                <a:path extrusionOk="0" h="124962" w="77608">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00" name="Google Shape;5300;p59"/>
          <p:cNvGrpSpPr/>
          <p:nvPr/>
        </p:nvGrpSpPr>
        <p:grpSpPr>
          <a:xfrm>
            <a:off x="3328326" y="3306260"/>
            <a:ext cx="295022" cy="295066"/>
            <a:chOff x="3288982" y="3995261"/>
            <a:chExt cx="652271" cy="652367"/>
          </a:xfrm>
        </p:grpSpPr>
        <p:sp>
          <p:nvSpPr>
            <p:cNvPr id="5301" name="Google Shape;5301;p59"/>
            <p:cNvSpPr/>
            <p:nvPr/>
          </p:nvSpPr>
          <p:spPr>
            <a:xfrm>
              <a:off x="3288982" y="3995261"/>
              <a:ext cx="652271" cy="652367"/>
            </a:xfrm>
            <a:custGeom>
              <a:rect b="b" l="l" r="r" t="t"/>
              <a:pathLst>
                <a:path extrusionOk="0" h="652367" w="652271">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2" name="Google Shape;5302;p59"/>
            <p:cNvSpPr/>
            <p:nvPr/>
          </p:nvSpPr>
          <p:spPr>
            <a:xfrm>
              <a:off x="3436714" y="4157408"/>
              <a:ext cx="316706" cy="323532"/>
            </a:xfrm>
            <a:custGeom>
              <a:rect b="b" l="l" r="r" t="t"/>
              <a:pathLst>
                <a:path extrusionOk="0" h="323532" w="316706">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03" name="Google Shape;5303;p59"/>
          <p:cNvGrpSpPr/>
          <p:nvPr/>
        </p:nvGrpSpPr>
        <p:grpSpPr>
          <a:xfrm>
            <a:off x="5079712" y="3306390"/>
            <a:ext cx="294989" cy="294807"/>
            <a:chOff x="4200443" y="4099220"/>
            <a:chExt cx="582867" cy="582507"/>
          </a:xfrm>
        </p:grpSpPr>
        <p:sp>
          <p:nvSpPr>
            <p:cNvPr id="5304" name="Google Shape;5304;p59"/>
            <p:cNvSpPr/>
            <p:nvPr/>
          </p:nvSpPr>
          <p:spPr>
            <a:xfrm>
              <a:off x="4314815" y="4099220"/>
              <a:ext cx="468495" cy="467922"/>
            </a:xfrm>
            <a:custGeom>
              <a:rect b="b" l="l" r="r" t="t"/>
              <a:pathLst>
                <a:path extrusionOk="0" h="467922" w="468495">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5" name="Google Shape;5305;p59"/>
            <p:cNvSpPr/>
            <p:nvPr/>
          </p:nvSpPr>
          <p:spPr>
            <a:xfrm>
              <a:off x="4200443" y="4190915"/>
              <a:ext cx="490988" cy="490812"/>
            </a:xfrm>
            <a:custGeom>
              <a:rect b="b" l="l" r="r" t="t"/>
              <a:pathLst>
                <a:path extrusionOk="0" h="490812" w="490988">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6" name="Google Shape;5306;p59"/>
            <p:cNvSpPr/>
            <p:nvPr/>
          </p:nvSpPr>
          <p:spPr>
            <a:xfrm>
              <a:off x="4433915" y="4351305"/>
              <a:ext cx="115577" cy="83153"/>
            </a:xfrm>
            <a:custGeom>
              <a:rect b="b" l="l" r="r" t="t"/>
              <a:pathLst>
                <a:path extrusionOk="0" h="83153" w="115577">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7" name="Google Shape;5307;p59"/>
            <p:cNvSpPr/>
            <p:nvPr/>
          </p:nvSpPr>
          <p:spPr>
            <a:xfrm>
              <a:off x="4319396" y="4213581"/>
              <a:ext cx="344804" cy="344702"/>
            </a:xfrm>
            <a:custGeom>
              <a:rect b="b" l="l" r="r" t="t"/>
              <a:pathLst>
                <a:path extrusionOk="0" h="344702" w="344804">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08" name="Google Shape;5308;p59"/>
          <p:cNvSpPr/>
          <p:nvPr/>
        </p:nvSpPr>
        <p:spPr>
          <a:xfrm>
            <a:off x="1589152" y="2015841"/>
            <a:ext cx="289059" cy="242047"/>
          </a:xfrm>
          <a:custGeom>
            <a:rect b="b" l="l" r="r" t="t"/>
            <a:pathLst>
              <a:path extrusionOk="0" h="11703" w="13976">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9" name="Google Shape;5309;p59"/>
          <p:cNvGrpSpPr/>
          <p:nvPr/>
        </p:nvGrpSpPr>
        <p:grpSpPr>
          <a:xfrm>
            <a:off x="8136684" y="2860690"/>
            <a:ext cx="292620" cy="292623"/>
            <a:chOff x="8145888" y="2870792"/>
            <a:chExt cx="292620" cy="292623"/>
          </a:xfrm>
        </p:grpSpPr>
        <p:sp>
          <p:nvSpPr>
            <p:cNvPr id="5310" name="Google Shape;5310;p59"/>
            <p:cNvSpPr/>
            <p:nvPr/>
          </p:nvSpPr>
          <p:spPr>
            <a:xfrm>
              <a:off x="8211186" y="2934325"/>
              <a:ext cx="162023" cy="165580"/>
            </a:xfrm>
            <a:custGeom>
              <a:rect b="b" l="l" r="r" t="t"/>
              <a:pathLst>
                <a:path extrusionOk="0" h="505587" w="494728">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1" name="Google Shape;5311;p59"/>
            <p:cNvSpPr/>
            <p:nvPr/>
          </p:nvSpPr>
          <p:spPr>
            <a:xfrm>
              <a:off x="8145888" y="2870792"/>
              <a:ext cx="292620" cy="292623"/>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59"/>
          <p:cNvGrpSpPr/>
          <p:nvPr/>
        </p:nvGrpSpPr>
        <p:grpSpPr>
          <a:xfrm>
            <a:off x="7267449" y="2440589"/>
            <a:ext cx="282349" cy="275678"/>
            <a:chOff x="7582302" y="1499934"/>
            <a:chExt cx="369133" cy="360411"/>
          </a:xfrm>
        </p:grpSpPr>
        <p:sp>
          <p:nvSpPr>
            <p:cNvPr id="5313" name="Google Shape;5313;p59"/>
            <p:cNvSpPr/>
            <p:nvPr/>
          </p:nvSpPr>
          <p:spPr>
            <a:xfrm>
              <a:off x="7582302" y="1499934"/>
              <a:ext cx="369133" cy="360411"/>
            </a:xfrm>
            <a:custGeom>
              <a:rect b="b" l="l" r="r" t="t"/>
              <a:pathLst>
                <a:path extrusionOk="0" h="11323" w="11597">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9"/>
            <p:cNvSpPr/>
            <p:nvPr/>
          </p:nvSpPr>
          <p:spPr>
            <a:xfrm>
              <a:off x="7850598" y="1634829"/>
              <a:ext cx="77729" cy="51214"/>
            </a:xfrm>
            <a:custGeom>
              <a:rect b="b" l="l" r="r" t="t"/>
              <a:pathLst>
                <a:path extrusionOk="0" h="1609" w="2442">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9"/>
            <p:cNvSpPr/>
            <p:nvPr/>
          </p:nvSpPr>
          <p:spPr>
            <a:xfrm>
              <a:off x="7753962" y="1635593"/>
              <a:ext cx="70917" cy="48541"/>
            </a:xfrm>
            <a:custGeom>
              <a:rect b="b" l="l" r="r" t="t"/>
              <a:pathLst>
                <a:path extrusionOk="0" h="1525" w="2228">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9"/>
            <p:cNvSpPr/>
            <p:nvPr/>
          </p:nvSpPr>
          <p:spPr>
            <a:xfrm>
              <a:off x="7750174" y="1695465"/>
              <a:ext cx="180794" cy="31862"/>
            </a:xfrm>
            <a:custGeom>
              <a:rect b="b" l="l" r="r" t="t"/>
              <a:pathLst>
                <a:path extrusionOk="0" h="1001" w="568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9"/>
            <p:cNvSpPr/>
            <p:nvPr/>
          </p:nvSpPr>
          <p:spPr>
            <a:xfrm>
              <a:off x="7613750" y="1535424"/>
              <a:ext cx="43225" cy="32371"/>
            </a:xfrm>
            <a:custGeom>
              <a:rect b="b" l="l" r="r" t="t"/>
              <a:pathLst>
                <a:path extrusionOk="0" h="1017" w="1358">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59"/>
          <p:cNvGrpSpPr/>
          <p:nvPr/>
        </p:nvGrpSpPr>
        <p:grpSpPr>
          <a:xfrm>
            <a:off x="8135215" y="2442195"/>
            <a:ext cx="295557" cy="272467"/>
            <a:chOff x="0" y="1576429"/>
            <a:chExt cx="4139458" cy="3816063"/>
          </a:xfrm>
        </p:grpSpPr>
        <p:sp>
          <p:nvSpPr>
            <p:cNvPr id="5319" name="Google Shape;5319;p59"/>
            <p:cNvSpPr/>
            <p:nvPr/>
          </p:nvSpPr>
          <p:spPr>
            <a:xfrm>
              <a:off x="0" y="1576429"/>
              <a:ext cx="4139458" cy="3816063"/>
            </a:xfrm>
            <a:custGeom>
              <a:rect b="b" l="l" r="r" t="t"/>
              <a:pathLst>
                <a:path extrusionOk="0" h="3816063" w="4139458">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0" name="Google Shape;5320;p59"/>
            <p:cNvSpPr/>
            <p:nvPr/>
          </p:nvSpPr>
          <p:spPr>
            <a:xfrm>
              <a:off x="511368" y="2344598"/>
              <a:ext cx="1819075" cy="1819073"/>
            </a:xfrm>
            <a:custGeom>
              <a:rect b="b" l="l" r="r" t="t"/>
              <a:pathLst>
                <a:path extrusionOk="0" h="1819073" w="1819075">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1" name="Google Shape;5321;p59"/>
            <p:cNvSpPr/>
            <p:nvPr/>
          </p:nvSpPr>
          <p:spPr>
            <a:xfrm>
              <a:off x="2350679" y="3314659"/>
              <a:ext cx="1277492" cy="848932"/>
            </a:xfrm>
            <a:custGeom>
              <a:rect b="b" l="l" r="r" t="t"/>
              <a:pathLst>
                <a:path extrusionOk="0" h="848932" w="1277492">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2" name="Google Shape;5322;p59"/>
            <p:cNvSpPr/>
            <p:nvPr/>
          </p:nvSpPr>
          <p:spPr>
            <a:xfrm>
              <a:off x="1562807" y="2987241"/>
              <a:ext cx="462455" cy="121273"/>
            </a:xfrm>
            <a:custGeom>
              <a:rect b="b" l="l" r="r" t="t"/>
              <a:pathLst>
                <a:path extrusionOk="0" h="121273" w="462455">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3" name="Google Shape;5323;p59"/>
            <p:cNvSpPr/>
            <p:nvPr/>
          </p:nvSpPr>
          <p:spPr>
            <a:xfrm>
              <a:off x="1562807" y="2744695"/>
              <a:ext cx="308842" cy="121273"/>
            </a:xfrm>
            <a:custGeom>
              <a:rect b="b" l="l" r="r" t="t"/>
              <a:pathLst>
                <a:path extrusionOk="0" h="121273" w="308842">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4" name="Google Shape;5324;p59"/>
            <p:cNvSpPr/>
            <p:nvPr/>
          </p:nvSpPr>
          <p:spPr>
            <a:xfrm>
              <a:off x="2484160" y="2425342"/>
              <a:ext cx="1143929" cy="121273"/>
            </a:xfrm>
            <a:custGeom>
              <a:rect b="b" l="l" r="r" t="t"/>
              <a:pathLst>
                <a:path extrusionOk="0" h="121273" w="1143929">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5" name="Google Shape;5325;p59"/>
            <p:cNvSpPr/>
            <p:nvPr/>
          </p:nvSpPr>
          <p:spPr>
            <a:xfrm>
              <a:off x="2484160" y="2708313"/>
              <a:ext cx="389852" cy="121273"/>
            </a:xfrm>
            <a:custGeom>
              <a:rect b="b" l="l" r="r" t="t"/>
              <a:pathLst>
                <a:path extrusionOk="0" h="121273" w="389852">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6" name="Google Shape;5326;p59"/>
            <p:cNvSpPr/>
            <p:nvPr/>
          </p:nvSpPr>
          <p:spPr>
            <a:xfrm>
              <a:off x="2995286" y="2708313"/>
              <a:ext cx="632803" cy="121273"/>
            </a:xfrm>
            <a:custGeom>
              <a:rect b="b" l="l" r="r" t="t"/>
              <a:pathLst>
                <a:path extrusionOk="0" h="121273" w="632803">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7" name="Google Shape;5327;p59"/>
            <p:cNvSpPr/>
            <p:nvPr/>
          </p:nvSpPr>
          <p:spPr>
            <a:xfrm>
              <a:off x="2484160" y="2991284"/>
              <a:ext cx="767901" cy="121273"/>
            </a:xfrm>
            <a:custGeom>
              <a:rect b="b" l="l" r="r" t="t"/>
              <a:pathLst>
                <a:path extrusionOk="0" h="121273" w="767901">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8" name="Google Shape;5328;p59"/>
          <p:cNvGrpSpPr/>
          <p:nvPr/>
        </p:nvGrpSpPr>
        <p:grpSpPr>
          <a:xfrm>
            <a:off x="2890331" y="2430665"/>
            <a:ext cx="295552" cy="295526"/>
            <a:chOff x="4282157" y="1359552"/>
            <a:chExt cx="4139377" cy="4139014"/>
          </a:xfrm>
        </p:grpSpPr>
        <p:sp>
          <p:nvSpPr>
            <p:cNvPr id="5329" name="Google Shape;5329;p59"/>
            <p:cNvSpPr/>
            <p:nvPr/>
          </p:nvSpPr>
          <p:spPr>
            <a:xfrm>
              <a:off x="4684784" y="1756480"/>
              <a:ext cx="2409941" cy="2409941"/>
            </a:xfrm>
            <a:custGeom>
              <a:rect b="b" l="l" r="r" t="t"/>
              <a:pathLst>
                <a:path extrusionOk="0" h="2409941" w="2409941">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0" name="Google Shape;5330;p59"/>
            <p:cNvSpPr/>
            <p:nvPr/>
          </p:nvSpPr>
          <p:spPr>
            <a:xfrm>
              <a:off x="4282157" y="1359552"/>
              <a:ext cx="4139377" cy="4139014"/>
            </a:xfrm>
            <a:custGeom>
              <a:rect b="b" l="l" r="r" t="t"/>
              <a:pathLst>
                <a:path extrusionOk="0" h="4139014" w="4139377">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1" name="Google Shape;5331;p59"/>
          <p:cNvGrpSpPr/>
          <p:nvPr/>
        </p:nvGrpSpPr>
        <p:grpSpPr>
          <a:xfrm>
            <a:off x="5092526" y="2430655"/>
            <a:ext cx="269361" cy="295546"/>
            <a:chOff x="8421373" y="1359270"/>
            <a:chExt cx="3772567" cy="4139297"/>
          </a:xfrm>
        </p:grpSpPr>
        <p:sp>
          <p:nvSpPr>
            <p:cNvPr id="5332" name="Google Shape;5332;p59"/>
            <p:cNvSpPr/>
            <p:nvPr/>
          </p:nvSpPr>
          <p:spPr>
            <a:xfrm>
              <a:off x="8981413" y="1854873"/>
              <a:ext cx="3212527" cy="3643694"/>
            </a:xfrm>
            <a:custGeom>
              <a:rect b="b" l="l" r="r" t="t"/>
              <a:pathLst>
                <a:path extrusionOk="0" h="3643694" w="3212527">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3" name="Google Shape;5333;p59"/>
            <p:cNvSpPr/>
            <p:nvPr/>
          </p:nvSpPr>
          <p:spPr>
            <a:xfrm>
              <a:off x="8421373" y="1359270"/>
              <a:ext cx="3772001" cy="2340411"/>
            </a:xfrm>
            <a:custGeom>
              <a:rect b="b" l="l" r="r" t="t"/>
              <a:pathLst>
                <a:path extrusionOk="0" h="2340411" w="3772001">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7" name="Shape 5337"/>
        <p:cNvGrpSpPr/>
        <p:nvPr/>
      </p:nvGrpSpPr>
      <p:grpSpPr>
        <a:xfrm>
          <a:off x="0" y="0"/>
          <a:ext cx="0" cy="0"/>
          <a:chOff x="0" y="0"/>
          <a:chExt cx="0" cy="0"/>
        </a:xfrm>
      </p:grpSpPr>
      <p:pic>
        <p:nvPicPr>
          <p:cNvPr id="5338" name="Google Shape;5338;p60">
            <a:hlinkClick r:id="rId3"/>
          </p:cNvPr>
          <p:cNvPicPr preferRelativeResize="0"/>
          <p:nvPr/>
        </p:nvPicPr>
        <p:blipFill rotWithShape="1">
          <a:blip r:embed="rId4">
            <a:alphaModFix/>
          </a:blip>
          <a:srcRect b="0" l="0" r="0" t="0"/>
          <a:stretch/>
        </p:blipFill>
        <p:spPr>
          <a:xfrm>
            <a:off x="3451076" y="2402626"/>
            <a:ext cx="2241848" cy="3382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4038600" y="228600"/>
            <a:ext cx="4724400" cy="22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can write here a long title to captivate the </a:t>
            </a:r>
            <a:r>
              <a:rPr lang="en"/>
              <a:t>audience</a:t>
            </a:r>
            <a:r>
              <a:rPr lang="en"/>
              <a:t> attention</a:t>
            </a:r>
            <a:endParaRPr/>
          </a:p>
        </p:txBody>
      </p:sp>
      <p:sp>
        <p:nvSpPr>
          <p:cNvPr id="168" name="Google Shape;168;p31"/>
          <p:cNvSpPr txBox="1"/>
          <p:nvPr>
            <p:ph idx="1" type="body"/>
          </p:nvPr>
        </p:nvSpPr>
        <p:spPr>
          <a:xfrm>
            <a:off x="4038600" y="2581500"/>
            <a:ext cx="4724400" cy="23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Do you kn</a:t>
            </a:r>
            <a:r>
              <a:rPr lang="en">
                <a:solidFill>
                  <a:schemeClr val="dk1"/>
                </a:solidFill>
              </a:rPr>
              <a:t>ow what helps you make your point clear?</a:t>
            </a:r>
            <a:br>
              <a:rPr lang="en">
                <a:solidFill>
                  <a:schemeClr val="dk1"/>
                </a:solidFill>
              </a:rPr>
            </a:br>
            <a:r>
              <a:rPr lang="en">
                <a:solidFill>
                  <a:schemeClr val="dk1"/>
                </a:solidFill>
              </a:rPr>
              <a:t>Lists like this one:</a:t>
            </a:r>
            <a:endParaRPr>
              <a:solidFill>
                <a:schemeClr val="dk1"/>
              </a:solidFill>
            </a:endParaRPr>
          </a:p>
          <a:p>
            <a:pPr indent="-215900" lvl="0" marL="241300" rtl="0" algn="l">
              <a:spcBef>
                <a:spcPts val="0"/>
              </a:spcBef>
              <a:spcAft>
                <a:spcPts val="0"/>
              </a:spcAft>
              <a:buClr>
                <a:schemeClr val="dk1"/>
              </a:buClr>
              <a:buSzPts val="1400"/>
              <a:buChar char="●"/>
            </a:pPr>
            <a:r>
              <a:rPr lang="en">
                <a:solidFill>
                  <a:schemeClr val="dk1"/>
                </a:solidFill>
              </a:rPr>
              <a:t>They’re sim</a:t>
            </a:r>
            <a:r>
              <a:rPr lang="en">
                <a:solidFill>
                  <a:schemeClr val="dk1"/>
                </a:solidFill>
              </a:rPr>
              <a:t>ple </a:t>
            </a:r>
            <a:endParaRPr>
              <a:solidFill>
                <a:schemeClr val="dk1"/>
              </a:solidFill>
            </a:endParaRPr>
          </a:p>
          <a:p>
            <a:pPr indent="-215900" lvl="0" marL="241300" rtl="0" algn="l">
              <a:spcBef>
                <a:spcPts val="0"/>
              </a:spcBef>
              <a:spcAft>
                <a:spcPts val="0"/>
              </a:spcAft>
              <a:buClr>
                <a:schemeClr val="dk1"/>
              </a:buClr>
              <a:buSzPts val="1400"/>
              <a:buChar char="●"/>
            </a:pPr>
            <a:r>
              <a:rPr lang="en">
                <a:solidFill>
                  <a:schemeClr val="dk1"/>
                </a:solidFill>
              </a:rPr>
              <a:t>You can organize your ideas clearly</a:t>
            </a:r>
            <a:endParaRPr>
              <a:solidFill>
                <a:schemeClr val="dk1"/>
              </a:solidFill>
            </a:endParaRPr>
          </a:p>
          <a:p>
            <a:pPr indent="-215900" lvl="0" marL="241300" rtl="0" algn="l">
              <a:spcBef>
                <a:spcPts val="0"/>
              </a:spcBef>
              <a:spcAft>
                <a:spcPts val="0"/>
              </a:spcAft>
              <a:buClr>
                <a:schemeClr val="dk1"/>
              </a:buClr>
              <a:buSzPts val="14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t>You can replace the image. Just right-click on it and select “Replace image”</a:t>
            </a:r>
            <a:endParaRPr/>
          </a:p>
        </p:txBody>
      </p:sp>
      <p:pic>
        <p:nvPicPr>
          <p:cNvPr id="169" name="Google Shape;169;p31" title="freepik__closeup-portrait-of-a-diverse-woman-looking-direct__54635.png"/>
          <p:cNvPicPr preferRelativeResize="0"/>
          <p:nvPr>
            <p:ph idx="2" type="pic"/>
          </p:nvPr>
        </p:nvPicPr>
        <p:blipFill rotWithShape="1">
          <a:blip r:embed="rId3">
            <a:alphaModFix/>
          </a:blip>
          <a:srcRect b="9446" l="5777" r="3528" t="1179"/>
          <a:stretch/>
        </p:blipFill>
        <p:spPr>
          <a:xfrm flipH="1">
            <a:off x="-1" y="100"/>
            <a:ext cx="3914776" cy="51435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idx="1" type="subTitle"/>
          </p:nvPr>
        </p:nvSpPr>
        <p:spPr>
          <a:xfrm>
            <a:off x="228600" y="4187396"/>
            <a:ext cx="58374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75" name="Google Shape;175;p32"/>
          <p:cNvSpPr txBox="1"/>
          <p:nvPr>
            <p:ph type="title"/>
          </p:nvPr>
        </p:nvSpPr>
        <p:spPr>
          <a:xfrm>
            <a:off x="228600" y="901474"/>
            <a:ext cx="5837400" cy="336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of </a:t>
            </a:r>
            <a:endParaRPr/>
          </a:p>
          <a:p>
            <a:pPr indent="0" lvl="0" marL="0" rtl="0" algn="l">
              <a:spcBef>
                <a:spcPts val="0"/>
              </a:spcBef>
              <a:spcAft>
                <a:spcPts val="0"/>
              </a:spcAft>
              <a:buNone/>
            </a:pPr>
            <a:r>
              <a:rPr lang="en"/>
              <a:t>the section</a:t>
            </a:r>
            <a:endParaRPr/>
          </a:p>
        </p:txBody>
      </p:sp>
      <p:sp>
        <p:nvSpPr>
          <p:cNvPr id="176" name="Google Shape;176;p32"/>
          <p:cNvSpPr txBox="1"/>
          <p:nvPr>
            <p:ph idx="2" type="title"/>
          </p:nvPr>
        </p:nvSpPr>
        <p:spPr>
          <a:xfrm>
            <a:off x="6655200" y="228600"/>
            <a:ext cx="2260200" cy="182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720000" y="368825"/>
            <a:ext cx="8195400" cy="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have a look</a:t>
            </a:r>
            <a:endParaRPr/>
          </a:p>
        </p:txBody>
      </p:sp>
      <p:sp>
        <p:nvSpPr>
          <p:cNvPr id="182" name="Google Shape;182;p33"/>
          <p:cNvSpPr txBox="1"/>
          <p:nvPr>
            <p:ph idx="1" type="subTitle"/>
          </p:nvPr>
        </p:nvSpPr>
        <p:spPr>
          <a:xfrm>
            <a:off x="3352800" y="1625600"/>
            <a:ext cx="5562600" cy="32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4762500" y="3581400"/>
            <a:ext cx="4152900" cy="133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000"/>
              <a:t>Two ideas</a:t>
            </a:r>
            <a:endParaRPr sz="4000"/>
          </a:p>
        </p:txBody>
      </p:sp>
      <p:sp>
        <p:nvSpPr>
          <p:cNvPr id="188" name="Google Shape;188;p34"/>
          <p:cNvSpPr txBox="1"/>
          <p:nvPr>
            <p:ph idx="3" type="subTitle"/>
          </p:nvPr>
        </p:nvSpPr>
        <p:spPr>
          <a:xfrm>
            <a:off x="720000" y="1354824"/>
            <a:ext cx="3242400" cy="10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189" name="Google Shape;189;p34"/>
          <p:cNvSpPr txBox="1"/>
          <p:nvPr>
            <p:ph idx="4" type="subTitle"/>
          </p:nvPr>
        </p:nvSpPr>
        <p:spPr>
          <a:xfrm>
            <a:off x="720025" y="3900300"/>
            <a:ext cx="3242400" cy="10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a:t>
            </a:r>
            <a:r>
              <a:rPr lang="en"/>
              <a:t>hot and is the second-brightest natural object in the night sky</a:t>
            </a:r>
            <a:endParaRPr/>
          </a:p>
        </p:txBody>
      </p:sp>
      <p:sp>
        <p:nvSpPr>
          <p:cNvPr id="190" name="Google Shape;190;p34"/>
          <p:cNvSpPr txBox="1"/>
          <p:nvPr>
            <p:ph idx="1" type="subTitle"/>
          </p:nvPr>
        </p:nvSpPr>
        <p:spPr>
          <a:xfrm>
            <a:off x="720000" y="508000"/>
            <a:ext cx="3242400" cy="84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learn </a:t>
            </a:r>
            <a:endParaRPr/>
          </a:p>
          <a:p>
            <a:pPr indent="0" lvl="0" marL="0" rtl="0" algn="l">
              <a:spcBef>
                <a:spcPts val="0"/>
              </a:spcBef>
              <a:spcAft>
                <a:spcPts val="0"/>
              </a:spcAft>
              <a:buNone/>
            </a:pPr>
            <a:r>
              <a:rPr lang="en"/>
              <a:t>about Mercury</a:t>
            </a:r>
            <a:endParaRPr/>
          </a:p>
        </p:txBody>
      </p:sp>
      <p:sp>
        <p:nvSpPr>
          <p:cNvPr id="191" name="Google Shape;191;p34"/>
          <p:cNvSpPr txBox="1"/>
          <p:nvPr>
            <p:ph idx="2" type="subTitle"/>
          </p:nvPr>
        </p:nvSpPr>
        <p:spPr>
          <a:xfrm>
            <a:off x="720025" y="3053398"/>
            <a:ext cx="3242400" cy="84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take a </a:t>
            </a:r>
            <a:endParaRPr/>
          </a:p>
          <a:p>
            <a:pPr indent="0" lvl="0" marL="0" rtl="0" algn="l">
              <a:spcBef>
                <a:spcPts val="0"/>
              </a:spcBef>
              <a:spcAft>
                <a:spcPts val="0"/>
              </a:spcAft>
              <a:buNone/>
            </a:pPr>
            <a:r>
              <a:rPr lang="en"/>
              <a:t>look at Venus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idx="6" type="title"/>
          </p:nvPr>
        </p:nvSpPr>
        <p:spPr>
          <a:xfrm>
            <a:off x="720000" y="368825"/>
            <a:ext cx="3155400" cy="20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a:t>
            </a:r>
            <a:endParaRPr/>
          </a:p>
          <a:p>
            <a:pPr indent="0" lvl="0" marL="0" rtl="0" algn="l">
              <a:spcBef>
                <a:spcPts val="0"/>
              </a:spcBef>
              <a:spcAft>
                <a:spcPts val="0"/>
              </a:spcAft>
              <a:buNone/>
            </a:pPr>
            <a:r>
              <a:rPr lang="en"/>
              <a:t>ideas</a:t>
            </a:r>
            <a:endParaRPr/>
          </a:p>
        </p:txBody>
      </p:sp>
      <p:sp>
        <p:nvSpPr>
          <p:cNvPr id="197" name="Google Shape;197;p35"/>
          <p:cNvSpPr txBox="1"/>
          <p:nvPr>
            <p:ph idx="1" type="subTitle"/>
          </p:nvPr>
        </p:nvSpPr>
        <p:spPr>
          <a:xfrm>
            <a:off x="4031075" y="941525"/>
            <a:ext cx="3155400" cy="15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it is very hot and is the second planet in our Solar System. Its atmosphere is extremely poisonous. It’s the second-brightest natural object in the night sky after the Moon</a:t>
            </a:r>
            <a:endParaRPr/>
          </a:p>
        </p:txBody>
      </p:sp>
      <p:sp>
        <p:nvSpPr>
          <p:cNvPr id="198" name="Google Shape;198;p35"/>
          <p:cNvSpPr txBox="1"/>
          <p:nvPr>
            <p:ph idx="2" type="subTitle"/>
          </p:nvPr>
        </p:nvSpPr>
        <p:spPr>
          <a:xfrm>
            <a:off x="720000" y="3405025"/>
            <a:ext cx="3155400" cy="15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199" name="Google Shape;199;p35"/>
          <p:cNvSpPr txBox="1"/>
          <p:nvPr>
            <p:ph idx="3" type="subTitle"/>
          </p:nvPr>
        </p:nvSpPr>
        <p:spPr>
          <a:xfrm>
            <a:off x="4031075" y="3405300"/>
            <a:ext cx="3155400" cy="15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it has around eighty moons. It was named after the Roman god of the skies</a:t>
            </a:r>
            <a:endParaRPr/>
          </a:p>
        </p:txBody>
      </p:sp>
      <p:sp>
        <p:nvSpPr>
          <p:cNvPr id="200" name="Google Shape;200;p35"/>
          <p:cNvSpPr txBox="1"/>
          <p:nvPr>
            <p:ph type="title"/>
          </p:nvPr>
        </p:nvSpPr>
        <p:spPr>
          <a:xfrm>
            <a:off x="4031075" y="368825"/>
            <a:ext cx="8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01" name="Google Shape;201;p35"/>
          <p:cNvSpPr txBox="1"/>
          <p:nvPr>
            <p:ph idx="4" type="title"/>
          </p:nvPr>
        </p:nvSpPr>
        <p:spPr>
          <a:xfrm>
            <a:off x="720000" y="2832926"/>
            <a:ext cx="813900" cy="57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02" name="Google Shape;202;p35"/>
          <p:cNvSpPr txBox="1"/>
          <p:nvPr>
            <p:ph idx="5" type="title"/>
          </p:nvPr>
        </p:nvSpPr>
        <p:spPr>
          <a:xfrm>
            <a:off x="4031075" y="2832925"/>
            <a:ext cx="8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idx="3" type="subTitle"/>
          </p:nvPr>
        </p:nvSpPr>
        <p:spPr>
          <a:xfrm>
            <a:off x="937700" y="3872225"/>
            <a:ext cx="2381100" cy="7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in the Solar System</a:t>
            </a:r>
            <a:endParaRPr/>
          </a:p>
        </p:txBody>
      </p:sp>
      <p:sp>
        <p:nvSpPr>
          <p:cNvPr id="208" name="Google Shape;208;p36"/>
          <p:cNvSpPr txBox="1"/>
          <p:nvPr>
            <p:ph type="title"/>
          </p:nvPr>
        </p:nvSpPr>
        <p:spPr>
          <a:xfrm>
            <a:off x="720000" y="368825"/>
            <a:ext cx="7704000" cy="7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different ideas</a:t>
            </a:r>
            <a:endParaRPr/>
          </a:p>
        </p:txBody>
      </p:sp>
      <p:sp>
        <p:nvSpPr>
          <p:cNvPr id="209" name="Google Shape;209;p36"/>
          <p:cNvSpPr txBox="1"/>
          <p:nvPr>
            <p:ph idx="1" type="subTitle"/>
          </p:nvPr>
        </p:nvSpPr>
        <p:spPr>
          <a:xfrm>
            <a:off x="937700" y="1981625"/>
            <a:ext cx="2381100" cy="7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in the Solar System</a:t>
            </a:r>
            <a:endParaRPr/>
          </a:p>
        </p:txBody>
      </p:sp>
      <p:sp>
        <p:nvSpPr>
          <p:cNvPr id="210" name="Google Shape;210;p36"/>
          <p:cNvSpPr txBox="1"/>
          <p:nvPr>
            <p:ph idx="2" type="subTitle"/>
          </p:nvPr>
        </p:nvSpPr>
        <p:spPr>
          <a:xfrm>
            <a:off x="3381446" y="1981625"/>
            <a:ext cx="2381100" cy="7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211" name="Google Shape;211;p36"/>
          <p:cNvSpPr txBox="1"/>
          <p:nvPr>
            <p:ph idx="4" type="subTitle"/>
          </p:nvPr>
        </p:nvSpPr>
        <p:spPr>
          <a:xfrm>
            <a:off x="3381446" y="3872225"/>
            <a:ext cx="2381100" cy="7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212" name="Google Shape;212;p36"/>
          <p:cNvSpPr txBox="1"/>
          <p:nvPr>
            <p:ph idx="5" type="subTitle"/>
          </p:nvPr>
        </p:nvSpPr>
        <p:spPr>
          <a:xfrm>
            <a:off x="5825199" y="1981625"/>
            <a:ext cx="2381100" cy="7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213" name="Google Shape;213;p36"/>
          <p:cNvSpPr txBox="1"/>
          <p:nvPr>
            <p:ph idx="6" type="subTitle"/>
          </p:nvPr>
        </p:nvSpPr>
        <p:spPr>
          <a:xfrm>
            <a:off x="5825199" y="3872225"/>
            <a:ext cx="2381100" cy="7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214" name="Google Shape;214;p36"/>
          <p:cNvSpPr txBox="1"/>
          <p:nvPr>
            <p:ph idx="7" type="title"/>
          </p:nvPr>
        </p:nvSpPr>
        <p:spPr>
          <a:xfrm>
            <a:off x="6582850" y="3389550"/>
            <a:ext cx="8658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5" name="Google Shape;215;p36"/>
          <p:cNvSpPr txBox="1"/>
          <p:nvPr>
            <p:ph idx="8" type="title"/>
          </p:nvPr>
        </p:nvSpPr>
        <p:spPr>
          <a:xfrm>
            <a:off x="6582850" y="1498598"/>
            <a:ext cx="865800" cy="4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6" name="Google Shape;216;p36"/>
          <p:cNvSpPr txBox="1"/>
          <p:nvPr>
            <p:ph idx="9" type="title"/>
          </p:nvPr>
        </p:nvSpPr>
        <p:spPr>
          <a:xfrm>
            <a:off x="4139847" y="1499065"/>
            <a:ext cx="8643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7" name="Google Shape;217;p36"/>
          <p:cNvSpPr txBox="1"/>
          <p:nvPr>
            <p:ph idx="13" type="title"/>
          </p:nvPr>
        </p:nvSpPr>
        <p:spPr>
          <a:xfrm>
            <a:off x="4139097" y="3389550"/>
            <a:ext cx="8658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8" name="Google Shape;218;p36"/>
          <p:cNvSpPr txBox="1"/>
          <p:nvPr>
            <p:ph idx="14" type="title"/>
          </p:nvPr>
        </p:nvSpPr>
        <p:spPr>
          <a:xfrm>
            <a:off x="1695350" y="1498598"/>
            <a:ext cx="865800" cy="4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9" name="Google Shape;219;p36"/>
          <p:cNvSpPr txBox="1"/>
          <p:nvPr>
            <p:ph idx="15" type="title"/>
          </p:nvPr>
        </p:nvSpPr>
        <p:spPr>
          <a:xfrm>
            <a:off x="1695350" y="3389551"/>
            <a:ext cx="865800" cy="48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I Tools by Slidesgo">
  <a:themeElements>
    <a:clrScheme name="Simple Light">
      <a:dk1>
        <a:srgbClr val="1C1917"/>
      </a:dk1>
      <a:lt1>
        <a:srgbClr val="FFFFFF"/>
      </a:lt1>
      <a:dk2>
        <a:srgbClr val="FCD115"/>
      </a:dk2>
      <a:lt2>
        <a:srgbClr val="EB6C11"/>
      </a:lt2>
      <a:accent1>
        <a:srgbClr val="F024D7"/>
      </a:accent1>
      <a:accent2>
        <a:srgbClr val="9111BD"/>
      </a:accent2>
      <a:accent3>
        <a:srgbClr val="67FAFA"/>
      </a:accent3>
      <a:accent4>
        <a:srgbClr val="FFFFFF"/>
      </a:accent4>
      <a:accent5>
        <a:srgbClr val="FFFFFF"/>
      </a:accent5>
      <a:accent6>
        <a:srgbClr val="FFFFFF"/>
      </a:accent6>
      <a:hlink>
        <a:srgbClr val="1C19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